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9" r:id="rId4"/>
    <p:sldId id="261" r:id="rId5"/>
    <p:sldId id="267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93B174-9F85-432E-9841-CED4094EFCC0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E90D08D-F25C-47F1-91D2-9F4A574F3E08}">
      <dgm:prSet custT="1"/>
      <dgm:spPr/>
      <dgm:t>
        <a:bodyPr/>
        <a:lstStyle/>
        <a:p>
          <a:pPr algn="ctr"/>
          <a:r>
            <a:rPr lang="en-US" sz="2000" dirty="0"/>
            <a:t>Student Identifies An Experiential Education Opportunity</a:t>
          </a:r>
        </a:p>
      </dgm:t>
    </dgm:pt>
    <dgm:pt modelId="{DE15EC7B-BC13-4821-B834-86BD58F64220}" type="parTrans" cxnId="{5C4A3AA0-D2E4-4D94-B336-8A601EA66105}">
      <dgm:prSet/>
      <dgm:spPr/>
      <dgm:t>
        <a:bodyPr/>
        <a:lstStyle/>
        <a:p>
          <a:endParaRPr lang="en-US"/>
        </a:p>
      </dgm:t>
    </dgm:pt>
    <dgm:pt modelId="{C547975B-0448-44A0-91B4-3950F07996E0}" type="sibTrans" cxnId="{5C4A3AA0-D2E4-4D94-B336-8A601EA66105}">
      <dgm:prSet/>
      <dgm:spPr/>
      <dgm:t>
        <a:bodyPr/>
        <a:lstStyle/>
        <a:p>
          <a:endParaRPr lang="en-US"/>
        </a:p>
      </dgm:t>
    </dgm:pt>
    <dgm:pt modelId="{C100C784-71AE-44FB-9115-036C109C0444}">
      <dgm:prSet custT="1"/>
      <dgm:spPr/>
      <dgm:t>
        <a:bodyPr/>
        <a:lstStyle/>
        <a:p>
          <a:r>
            <a:rPr lang="en-US" sz="2000" dirty="0"/>
            <a:t>Student Acquires the Experiential Education  Documentation</a:t>
          </a:r>
        </a:p>
      </dgm:t>
    </dgm:pt>
    <dgm:pt modelId="{CFBE4B3D-4E5B-43E0-80BA-80CA268D3836}" type="parTrans" cxnId="{3A785E46-A8CC-43F4-8EA9-93B724DDBF2D}">
      <dgm:prSet/>
      <dgm:spPr/>
      <dgm:t>
        <a:bodyPr/>
        <a:lstStyle/>
        <a:p>
          <a:endParaRPr lang="en-US"/>
        </a:p>
      </dgm:t>
    </dgm:pt>
    <dgm:pt modelId="{2D309BA8-71EE-460E-8AE1-01883E35E4F3}" type="sibTrans" cxnId="{3A785E46-A8CC-43F4-8EA9-93B724DDBF2D}">
      <dgm:prSet/>
      <dgm:spPr/>
      <dgm:t>
        <a:bodyPr/>
        <a:lstStyle/>
        <a:p>
          <a:endParaRPr lang="en-US"/>
        </a:p>
      </dgm:t>
    </dgm:pt>
    <dgm:pt modelId="{F1896271-4B3A-4F45-A86E-14ED0C53FA84}">
      <dgm:prSet custT="1"/>
      <dgm:spPr/>
      <dgm:t>
        <a:bodyPr/>
        <a:lstStyle/>
        <a:p>
          <a:r>
            <a:rPr lang="en-US" sz="2000" dirty="0"/>
            <a:t>Student Sends Documentation to Company for Signature</a:t>
          </a:r>
        </a:p>
      </dgm:t>
    </dgm:pt>
    <dgm:pt modelId="{35861E8E-BC42-4054-9325-D02670FCFD78}" type="parTrans" cxnId="{71427210-031C-451D-A73A-FE008F782440}">
      <dgm:prSet/>
      <dgm:spPr/>
      <dgm:t>
        <a:bodyPr/>
        <a:lstStyle/>
        <a:p>
          <a:endParaRPr lang="en-US"/>
        </a:p>
      </dgm:t>
    </dgm:pt>
    <dgm:pt modelId="{76935525-5D4E-46E5-A9EA-7747CCC1441E}" type="sibTrans" cxnId="{71427210-031C-451D-A73A-FE008F782440}">
      <dgm:prSet/>
      <dgm:spPr/>
      <dgm:t>
        <a:bodyPr/>
        <a:lstStyle/>
        <a:p>
          <a:endParaRPr lang="en-US"/>
        </a:p>
      </dgm:t>
    </dgm:pt>
    <dgm:pt modelId="{49185720-32C1-4842-A04A-861D0A5C4210}">
      <dgm:prSet custT="1"/>
      <dgm:spPr/>
      <dgm:t>
        <a:bodyPr/>
        <a:lstStyle/>
        <a:p>
          <a:r>
            <a:rPr lang="en-US" sz="2000" dirty="0"/>
            <a:t>Student Returns Documentation to Internship Coordinator</a:t>
          </a:r>
        </a:p>
      </dgm:t>
    </dgm:pt>
    <dgm:pt modelId="{D2E2B036-1809-4D96-A910-31551D1E5F86}" type="parTrans" cxnId="{A4574156-074F-45D8-BE35-BB3EF1A780B2}">
      <dgm:prSet/>
      <dgm:spPr/>
      <dgm:t>
        <a:bodyPr/>
        <a:lstStyle/>
        <a:p>
          <a:endParaRPr lang="en-US"/>
        </a:p>
      </dgm:t>
    </dgm:pt>
    <dgm:pt modelId="{554F3B99-07CE-4658-9394-0A6E159EB393}" type="sibTrans" cxnId="{A4574156-074F-45D8-BE35-BB3EF1A780B2}">
      <dgm:prSet/>
      <dgm:spPr/>
      <dgm:t>
        <a:bodyPr/>
        <a:lstStyle/>
        <a:p>
          <a:endParaRPr lang="en-US"/>
        </a:p>
      </dgm:t>
    </dgm:pt>
    <dgm:pt modelId="{6A54E4DF-0944-405C-A7B6-0B0629E1DA30}">
      <dgm:prSet custT="1"/>
      <dgm:spPr/>
      <dgm:t>
        <a:bodyPr/>
        <a:lstStyle/>
        <a:p>
          <a:pPr algn="ctr"/>
          <a:r>
            <a:rPr lang="en-US" sz="1800" dirty="0"/>
            <a:t>Internship Coordinator Emails Documentation to General Counsel and Office of the Provost</a:t>
          </a:r>
        </a:p>
      </dgm:t>
    </dgm:pt>
    <dgm:pt modelId="{227E7220-B577-4CFE-A2EE-BAA1AE307C5A}" type="parTrans" cxnId="{FBC8C3F6-1F0D-471F-86F5-86E0F4D2B350}">
      <dgm:prSet/>
      <dgm:spPr/>
      <dgm:t>
        <a:bodyPr/>
        <a:lstStyle/>
        <a:p>
          <a:endParaRPr lang="en-US"/>
        </a:p>
      </dgm:t>
    </dgm:pt>
    <dgm:pt modelId="{9B06030E-DB2F-4601-89DA-E22E2F76812D}" type="sibTrans" cxnId="{FBC8C3F6-1F0D-471F-86F5-86E0F4D2B350}">
      <dgm:prSet/>
      <dgm:spPr/>
      <dgm:t>
        <a:bodyPr/>
        <a:lstStyle/>
        <a:p>
          <a:endParaRPr lang="en-US"/>
        </a:p>
      </dgm:t>
    </dgm:pt>
    <dgm:pt modelId="{320B9DBD-8DB6-4669-B15A-05626F5ADD1F}">
      <dgm:prSet custT="1"/>
      <dgm:spPr/>
      <dgm:t>
        <a:bodyPr/>
        <a:lstStyle/>
        <a:p>
          <a:r>
            <a:rPr lang="en-US" sz="1800" dirty="0"/>
            <a:t>General Counsel Reviews and the Office of the Provost Signs the Agreement</a:t>
          </a:r>
        </a:p>
      </dgm:t>
    </dgm:pt>
    <dgm:pt modelId="{733A69DF-2B67-40EE-824F-6810F917A2A9}" type="parTrans" cxnId="{2ECCDA4B-D2F8-4AD1-868F-9E2837EC1DE6}">
      <dgm:prSet/>
      <dgm:spPr/>
      <dgm:t>
        <a:bodyPr/>
        <a:lstStyle/>
        <a:p>
          <a:endParaRPr lang="en-US"/>
        </a:p>
      </dgm:t>
    </dgm:pt>
    <dgm:pt modelId="{D681CC93-2F61-463D-B7DD-6B5163C0C51F}" type="sibTrans" cxnId="{2ECCDA4B-D2F8-4AD1-868F-9E2837EC1DE6}">
      <dgm:prSet/>
      <dgm:spPr/>
      <dgm:t>
        <a:bodyPr/>
        <a:lstStyle/>
        <a:p>
          <a:endParaRPr lang="en-US"/>
        </a:p>
      </dgm:t>
    </dgm:pt>
    <dgm:pt modelId="{E33E91AB-D3A1-48CC-806A-B781A1B86048}">
      <dgm:prSet custT="1"/>
      <dgm:spPr/>
      <dgm:t>
        <a:bodyPr/>
        <a:lstStyle/>
        <a:p>
          <a:r>
            <a:rPr lang="en-US" sz="2000" dirty="0"/>
            <a:t>Office of the Provost Sends Documentation to Internship Inbox</a:t>
          </a:r>
        </a:p>
      </dgm:t>
    </dgm:pt>
    <dgm:pt modelId="{CC660AE8-672A-4F74-95FC-10D0DFE1F223}" type="parTrans" cxnId="{2DB899F7-CC26-4303-9DFC-646009D1726F}">
      <dgm:prSet/>
      <dgm:spPr/>
      <dgm:t>
        <a:bodyPr/>
        <a:lstStyle/>
        <a:p>
          <a:endParaRPr lang="en-US"/>
        </a:p>
      </dgm:t>
    </dgm:pt>
    <dgm:pt modelId="{34C0F834-40DC-4E88-988E-2DE0FC5A0129}" type="sibTrans" cxnId="{2DB899F7-CC26-4303-9DFC-646009D1726F}">
      <dgm:prSet/>
      <dgm:spPr/>
      <dgm:t>
        <a:bodyPr/>
        <a:lstStyle/>
        <a:p>
          <a:endParaRPr lang="en-US"/>
        </a:p>
      </dgm:t>
    </dgm:pt>
    <dgm:pt modelId="{243139C5-11A5-4CA8-8C8D-B6671758D97F}">
      <dgm:prSet custT="1"/>
      <dgm:spPr/>
      <dgm:t>
        <a:bodyPr/>
        <a:lstStyle/>
        <a:p>
          <a:r>
            <a:rPr lang="en-US" sz="2400" dirty="0"/>
            <a:t>Student Starts Internship</a:t>
          </a:r>
        </a:p>
      </dgm:t>
    </dgm:pt>
    <dgm:pt modelId="{056AEC0C-3A6E-497E-BB9E-4B9CDC8A3D5E}" type="parTrans" cxnId="{86C55CE0-9D96-49D9-BCFB-59971BCE086F}">
      <dgm:prSet/>
      <dgm:spPr/>
      <dgm:t>
        <a:bodyPr/>
        <a:lstStyle/>
        <a:p>
          <a:endParaRPr lang="en-US"/>
        </a:p>
      </dgm:t>
    </dgm:pt>
    <dgm:pt modelId="{1F29BE3E-9CF1-4379-994C-1E04EB9967B9}" type="sibTrans" cxnId="{86C55CE0-9D96-49D9-BCFB-59971BCE086F}">
      <dgm:prSet/>
      <dgm:spPr/>
      <dgm:t>
        <a:bodyPr/>
        <a:lstStyle/>
        <a:p>
          <a:endParaRPr lang="en-US"/>
        </a:p>
      </dgm:t>
    </dgm:pt>
    <dgm:pt modelId="{8AD80F25-2775-4148-8F92-F71E21D15D2E}" type="pres">
      <dgm:prSet presAssocID="{BA93B174-9F85-432E-9841-CED4094EFCC0}" presName="Name0" presStyleCnt="0">
        <dgm:presLayoutVars>
          <dgm:dir/>
          <dgm:resizeHandles val="exact"/>
        </dgm:presLayoutVars>
      </dgm:prSet>
      <dgm:spPr/>
    </dgm:pt>
    <dgm:pt modelId="{7DCA2E0F-3746-47EF-86EA-743D3FA68AE9}" type="pres">
      <dgm:prSet presAssocID="{AE90D08D-F25C-47F1-91D2-9F4A574F3E08}" presName="node" presStyleLbl="node1" presStyleIdx="0" presStyleCnt="8">
        <dgm:presLayoutVars>
          <dgm:bulletEnabled val="1"/>
        </dgm:presLayoutVars>
      </dgm:prSet>
      <dgm:spPr/>
    </dgm:pt>
    <dgm:pt modelId="{1A25316B-6758-4266-BFDF-30F21DBCF1EE}" type="pres">
      <dgm:prSet presAssocID="{C547975B-0448-44A0-91B4-3950F07996E0}" presName="sibTrans" presStyleLbl="sibTrans1D1" presStyleIdx="0" presStyleCnt="7"/>
      <dgm:spPr/>
    </dgm:pt>
    <dgm:pt modelId="{0F1FCCEE-A060-460D-B22E-89F76A7DCB0E}" type="pres">
      <dgm:prSet presAssocID="{C547975B-0448-44A0-91B4-3950F07996E0}" presName="connectorText" presStyleLbl="sibTrans1D1" presStyleIdx="0" presStyleCnt="7"/>
      <dgm:spPr/>
    </dgm:pt>
    <dgm:pt modelId="{CF8E6F7A-26AE-419B-9DE6-5FE40C82585E}" type="pres">
      <dgm:prSet presAssocID="{C100C784-71AE-44FB-9115-036C109C0444}" presName="node" presStyleLbl="node1" presStyleIdx="1" presStyleCnt="8">
        <dgm:presLayoutVars>
          <dgm:bulletEnabled val="1"/>
        </dgm:presLayoutVars>
      </dgm:prSet>
      <dgm:spPr/>
    </dgm:pt>
    <dgm:pt modelId="{8AAFFE30-6420-4D2B-AB24-EDE0660AD162}" type="pres">
      <dgm:prSet presAssocID="{2D309BA8-71EE-460E-8AE1-01883E35E4F3}" presName="sibTrans" presStyleLbl="sibTrans1D1" presStyleIdx="1" presStyleCnt="7"/>
      <dgm:spPr/>
    </dgm:pt>
    <dgm:pt modelId="{67D53CC9-8C0F-4D67-8D24-8146C5A2EDE0}" type="pres">
      <dgm:prSet presAssocID="{2D309BA8-71EE-460E-8AE1-01883E35E4F3}" presName="connectorText" presStyleLbl="sibTrans1D1" presStyleIdx="1" presStyleCnt="7"/>
      <dgm:spPr/>
    </dgm:pt>
    <dgm:pt modelId="{6FC497B2-A2D0-4F5E-97EF-8A284C757970}" type="pres">
      <dgm:prSet presAssocID="{F1896271-4B3A-4F45-A86E-14ED0C53FA84}" presName="node" presStyleLbl="node1" presStyleIdx="2" presStyleCnt="8">
        <dgm:presLayoutVars>
          <dgm:bulletEnabled val="1"/>
        </dgm:presLayoutVars>
      </dgm:prSet>
      <dgm:spPr/>
    </dgm:pt>
    <dgm:pt modelId="{AFA7BD38-7CD1-4A04-B81B-291B5B669055}" type="pres">
      <dgm:prSet presAssocID="{76935525-5D4E-46E5-A9EA-7747CCC1441E}" presName="sibTrans" presStyleLbl="sibTrans1D1" presStyleIdx="2" presStyleCnt="7"/>
      <dgm:spPr/>
    </dgm:pt>
    <dgm:pt modelId="{760F00CC-2B57-4CEF-B6C4-418913B07866}" type="pres">
      <dgm:prSet presAssocID="{76935525-5D4E-46E5-A9EA-7747CCC1441E}" presName="connectorText" presStyleLbl="sibTrans1D1" presStyleIdx="2" presStyleCnt="7"/>
      <dgm:spPr/>
    </dgm:pt>
    <dgm:pt modelId="{9902EEE1-A000-4CD5-A93D-DF805D7984A9}" type="pres">
      <dgm:prSet presAssocID="{49185720-32C1-4842-A04A-861D0A5C4210}" presName="node" presStyleLbl="node1" presStyleIdx="3" presStyleCnt="8">
        <dgm:presLayoutVars>
          <dgm:bulletEnabled val="1"/>
        </dgm:presLayoutVars>
      </dgm:prSet>
      <dgm:spPr/>
    </dgm:pt>
    <dgm:pt modelId="{D7B6791D-A1FA-476C-8E53-913E3CF8E1E0}" type="pres">
      <dgm:prSet presAssocID="{554F3B99-07CE-4658-9394-0A6E159EB393}" presName="sibTrans" presStyleLbl="sibTrans1D1" presStyleIdx="3" presStyleCnt="7"/>
      <dgm:spPr/>
    </dgm:pt>
    <dgm:pt modelId="{7937D030-B2AF-44FB-B947-32FCD6B3E4C0}" type="pres">
      <dgm:prSet presAssocID="{554F3B99-07CE-4658-9394-0A6E159EB393}" presName="connectorText" presStyleLbl="sibTrans1D1" presStyleIdx="3" presStyleCnt="7"/>
      <dgm:spPr/>
    </dgm:pt>
    <dgm:pt modelId="{9472004D-5051-46CC-910E-81446DE999E8}" type="pres">
      <dgm:prSet presAssocID="{6A54E4DF-0944-405C-A7B6-0B0629E1DA30}" presName="node" presStyleLbl="node1" presStyleIdx="4" presStyleCnt="8">
        <dgm:presLayoutVars>
          <dgm:bulletEnabled val="1"/>
        </dgm:presLayoutVars>
      </dgm:prSet>
      <dgm:spPr/>
    </dgm:pt>
    <dgm:pt modelId="{AECFAB72-5D78-4F2E-9A70-57026948DADB}" type="pres">
      <dgm:prSet presAssocID="{9B06030E-DB2F-4601-89DA-E22E2F76812D}" presName="sibTrans" presStyleLbl="sibTrans1D1" presStyleIdx="4" presStyleCnt="7"/>
      <dgm:spPr/>
    </dgm:pt>
    <dgm:pt modelId="{BE636A68-B35C-4DB8-A483-C40B74FF33C5}" type="pres">
      <dgm:prSet presAssocID="{9B06030E-DB2F-4601-89DA-E22E2F76812D}" presName="connectorText" presStyleLbl="sibTrans1D1" presStyleIdx="4" presStyleCnt="7"/>
      <dgm:spPr/>
    </dgm:pt>
    <dgm:pt modelId="{1156A924-976B-42DB-8466-9F6236BA3A25}" type="pres">
      <dgm:prSet presAssocID="{320B9DBD-8DB6-4669-B15A-05626F5ADD1F}" presName="node" presStyleLbl="node1" presStyleIdx="5" presStyleCnt="8">
        <dgm:presLayoutVars>
          <dgm:bulletEnabled val="1"/>
        </dgm:presLayoutVars>
      </dgm:prSet>
      <dgm:spPr/>
    </dgm:pt>
    <dgm:pt modelId="{7420E0CB-1235-4068-B433-89ECDFFE9891}" type="pres">
      <dgm:prSet presAssocID="{D681CC93-2F61-463D-B7DD-6B5163C0C51F}" presName="sibTrans" presStyleLbl="sibTrans1D1" presStyleIdx="5" presStyleCnt="7"/>
      <dgm:spPr/>
    </dgm:pt>
    <dgm:pt modelId="{D09BB1DD-046F-4E16-92E8-730F93771AFA}" type="pres">
      <dgm:prSet presAssocID="{D681CC93-2F61-463D-B7DD-6B5163C0C51F}" presName="connectorText" presStyleLbl="sibTrans1D1" presStyleIdx="5" presStyleCnt="7"/>
      <dgm:spPr/>
    </dgm:pt>
    <dgm:pt modelId="{E3AB67DB-D1BE-4201-ABB3-9AED7C105F57}" type="pres">
      <dgm:prSet presAssocID="{E33E91AB-D3A1-48CC-806A-B781A1B86048}" presName="node" presStyleLbl="node1" presStyleIdx="6" presStyleCnt="8">
        <dgm:presLayoutVars>
          <dgm:bulletEnabled val="1"/>
        </dgm:presLayoutVars>
      </dgm:prSet>
      <dgm:spPr/>
    </dgm:pt>
    <dgm:pt modelId="{50EEF362-748C-4257-B334-BA56BEE481E3}" type="pres">
      <dgm:prSet presAssocID="{34C0F834-40DC-4E88-988E-2DE0FC5A0129}" presName="sibTrans" presStyleLbl="sibTrans1D1" presStyleIdx="6" presStyleCnt="7"/>
      <dgm:spPr/>
    </dgm:pt>
    <dgm:pt modelId="{BF954A5B-C55D-4DD5-8650-ABC529C392B9}" type="pres">
      <dgm:prSet presAssocID="{34C0F834-40DC-4E88-988E-2DE0FC5A0129}" presName="connectorText" presStyleLbl="sibTrans1D1" presStyleIdx="6" presStyleCnt="7"/>
      <dgm:spPr/>
    </dgm:pt>
    <dgm:pt modelId="{A050EEF5-0C54-4CF8-9C5C-7BCBD2F9F2F5}" type="pres">
      <dgm:prSet presAssocID="{243139C5-11A5-4CA8-8C8D-B6671758D97F}" presName="node" presStyleLbl="node1" presStyleIdx="7" presStyleCnt="8">
        <dgm:presLayoutVars>
          <dgm:bulletEnabled val="1"/>
        </dgm:presLayoutVars>
      </dgm:prSet>
      <dgm:spPr/>
    </dgm:pt>
  </dgm:ptLst>
  <dgm:cxnLst>
    <dgm:cxn modelId="{C6D03807-F9F5-4288-BBA5-B79D0AE6F7F8}" type="presOf" srcId="{C547975B-0448-44A0-91B4-3950F07996E0}" destId="{0F1FCCEE-A060-460D-B22E-89F76A7DCB0E}" srcOrd="1" destOrd="0" presId="urn:microsoft.com/office/officeart/2016/7/layout/RepeatingBendingProcessNew"/>
    <dgm:cxn modelId="{3A2FED07-DBD3-48B0-98E9-504C9F037388}" type="presOf" srcId="{2D309BA8-71EE-460E-8AE1-01883E35E4F3}" destId="{8AAFFE30-6420-4D2B-AB24-EDE0660AD162}" srcOrd="0" destOrd="0" presId="urn:microsoft.com/office/officeart/2016/7/layout/RepeatingBendingProcessNew"/>
    <dgm:cxn modelId="{71427210-031C-451D-A73A-FE008F782440}" srcId="{BA93B174-9F85-432E-9841-CED4094EFCC0}" destId="{F1896271-4B3A-4F45-A86E-14ED0C53FA84}" srcOrd="2" destOrd="0" parTransId="{35861E8E-BC42-4054-9325-D02670FCFD78}" sibTransId="{76935525-5D4E-46E5-A9EA-7747CCC1441E}"/>
    <dgm:cxn modelId="{254EE914-88E1-4957-BC8D-41019DD2B4B2}" type="presOf" srcId="{BA93B174-9F85-432E-9841-CED4094EFCC0}" destId="{8AD80F25-2775-4148-8F92-F71E21D15D2E}" srcOrd="0" destOrd="0" presId="urn:microsoft.com/office/officeart/2016/7/layout/RepeatingBendingProcessNew"/>
    <dgm:cxn modelId="{B93E4122-2813-4BD7-94F0-AFF917DC1930}" type="presOf" srcId="{34C0F834-40DC-4E88-988E-2DE0FC5A0129}" destId="{BF954A5B-C55D-4DD5-8650-ABC529C392B9}" srcOrd="1" destOrd="0" presId="urn:microsoft.com/office/officeart/2016/7/layout/RepeatingBendingProcessNew"/>
    <dgm:cxn modelId="{0FCD7B3A-35EE-4C5F-A890-947937AA09D6}" type="presOf" srcId="{320B9DBD-8DB6-4669-B15A-05626F5ADD1F}" destId="{1156A924-976B-42DB-8466-9F6236BA3A25}" srcOrd="0" destOrd="0" presId="urn:microsoft.com/office/officeart/2016/7/layout/RepeatingBendingProcessNew"/>
    <dgm:cxn modelId="{45FFEB40-33ED-4E9E-A05B-C59F8E650A42}" type="presOf" srcId="{49185720-32C1-4842-A04A-861D0A5C4210}" destId="{9902EEE1-A000-4CD5-A93D-DF805D7984A9}" srcOrd="0" destOrd="0" presId="urn:microsoft.com/office/officeart/2016/7/layout/RepeatingBendingProcessNew"/>
    <dgm:cxn modelId="{FE71B342-F50B-40A9-974B-303093DDCD3C}" type="presOf" srcId="{34C0F834-40DC-4E88-988E-2DE0FC5A0129}" destId="{50EEF362-748C-4257-B334-BA56BEE481E3}" srcOrd="0" destOrd="0" presId="urn:microsoft.com/office/officeart/2016/7/layout/RepeatingBendingProcessNew"/>
    <dgm:cxn modelId="{3A785E46-A8CC-43F4-8EA9-93B724DDBF2D}" srcId="{BA93B174-9F85-432E-9841-CED4094EFCC0}" destId="{C100C784-71AE-44FB-9115-036C109C0444}" srcOrd="1" destOrd="0" parTransId="{CFBE4B3D-4E5B-43E0-80BA-80CA268D3836}" sibTransId="{2D309BA8-71EE-460E-8AE1-01883E35E4F3}"/>
    <dgm:cxn modelId="{2ECCDA4B-D2F8-4AD1-868F-9E2837EC1DE6}" srcId="{BA93B174-9F85-432E-9841-CED4094EFCC0}" destId="{320B9DBD-8DB6-4669-B15A-05626F5ADD1F}" srcOrd="5" destOrd="0" parTransId="{733A69DF-2B67-40EE-824F-6810F917A2A9}" sibTransId="{D681CC93-2F61-463D-B7DD-6B5163C0C51F}"/>
    <dgm:cxn modelId="{3DF32F74-2E6F-4690-B47D-50075FECB676}" type="presOf" srcId="{2D309BA8-71EE-460E-8AE1-01883E35E4F3}" destId="{67D53CC9-8C0F-4D67-8D24-8146C5A2EDE0}" srcOrd="1" destOrd="0" presId="urn:microsoft.com/office/officeart/2016/7/layout/RepeatingBendingProcessNew"/>
    <dgm:cxn modelId="{A3A4A775-E95C-47C1-9C6E-0337593905C9}" type="presOf" srcId="{D681CC93-2F61-463D-B7DD-6B5163C0C51F}" destId="{D09BB1DD-046F-4E16-92E8-730F93771AFA}" srcOrd="1" destOrd="0" presId="urn:microsoft.com/office/officeart/2016/7/layout/RepeatingBendingProcessNew"/>
    <dgm:cxn modelId="{A4574156-074F-45D8-BE35-BB3EF1A780B2}" srcId="{BA93B174-9F85-432E-9841-CED4094EFCC0}" destId="{49185720-32C1-4842-A04A-861D0A5C4210}" srcOrd="3" destOrd="0" parTransId="{D2E2B036-1809-4D96-A910-31551D1E5F86}" sibTransId="{554F3B99-07CE-4658-9394-0A6E159EB393}"/>
    <dgm:cxn modelId="{1E47A37A-1609-45FB-B842-D193DFC92867}" type="presOf" srcId="{76935525-5D4E-46E5-A9EA-7747CCC1441E}" destId="{AFA7BD38-7CD1-4A04-B81B-291B5B669055}" srcOrd="0" destOrd="0" presId="urn:microsoft.com/office/officeart/2016/7/layout/RepeatingBendingProcessNew"/>
    <dgm:cxn modelId="{AB278B80-E382-42F0-9A16-A4389B8ACD76}" type="presOf" srcId="{9B06030E-DB2F-4601-89DA-E22E2F76812D}" destId="{AECFAB72-5D78-4F2E-9A70-57026948DADB}" srcOrd="0" destOrd="0" presId="urn:microsoft.com/office/officeart/2016/7/layout/RepeatingBendingProcessNew"/>
    <dgm:cxn modelId="{00E57A88-3422-4A2D-94CC-1A2E75FA34ED}" type="presOf" srcId="{76935525-5D4E-46E5-A9EA-7747CCC1441E}" destId="{760F00CC-2B57-4CEF-B6C4-418913B07866}" srcOrd="1" destOrd="0" presId="urn:microsoft.com/office/officeart/2016/7/layout/RepeatingBendingProcessNew"/>
    <dgm:cxn modelId="{0508498D-441F-49E5-BD76-37F5A11BD80D}" type="presOf" srcId="{D681CC93-2F61-463D-B7DD-6B5163C0C51F}" destId="{7420E0CB-1235-4068-B433-89ECDFFE9891}" srcOrd="0" destOrd="0" presId="urn:microsoft.com/office/officeart/2016/7/layout/RepeatingBendingProcessNew"/>
    <dgm:cxn modelId="{FB0FDC8E-EC05-4EF7-9783-B15A381D11BB}" type="presOf" srcId="{AE90D08D-F25C-47F1-91D2-9F4A574F3E08}" destId="{7DCA2E0F-3746-47EF-86EA-743D3FA68AE9}" srcOrd="0" destOrd="0" presId="urn:microsoft.com/office/officeart/2016/7/layout/RepeatingBendingProcessNew"/>
    <dgm:cxn modelId="{63A7A794-4BCF-4D81-9071-0476BD28D99B}" type="presOf" srcId="{F1896271-4B3A-4F45-A86E-14ED0C53FA84}" destId="{6FC497B2-A2D0-4F5E-97EF-8A284C757970}" srcOrd="0" destOrd="0" presId="urn:microsoft.com/office/officeart/2016/7/layout/RepeatingBendingProcessNew"/>
    <dgm:cxn modelId="{5C4A3AA0-D2E4-4D94-B336-8A601EA66105}" srcId="{BA93B174-9F85-432E-9841-CED4094EFCC0}" destId="{AE90D08D-F25C-47F1-91D2-9F4A574F3E08}" srcOrd="0" destOrd="0" parTransId="{DE15EC7B-BC13-4821-B834-86BD58F64220}" sibTransId="{C547975B-0448-44A0-91B4-3950F07996E0}"/>
    <dgm:cxn modelId="{FEFA74A2-B5F4-4140-8D11-64B82489B13E}" type="presOf" srcId="{C547975B-0448-44A0-91B4-3950F07996E0}" destId="{1A25316B-6758-4266-BFDF-30F21DBCF1EE}" srcOrd="0" destOrd="0" presId="urn:microsoft.com/office/officeart/2016/7/layout/RepeatingBendingProcessNew"/>
    <dgm:cxn modelId="{88A009CB-8DAF-4ABD-A9C9-07FF1B787926}" type="presOf" srcId="{554F3B99-07CE-4658-9394-0A6E159EB393}" destId="{D7B6791D-A1FA-476C-8E53-913E3CF8E1E0}" srcOrd="0" destOrd="0" presId="urn:microsoft.com/office/officeart/2016/7/layout/RepeatingBendingProcessNew"/>
    <dgm:cxn modelId="{94CAE6CD-29DF-4970-B29F-8A186EB052B3}" type="presOf" srcId="{C100C784-71AE-44FB-9115-036C109C0444}" destId="{CF8E6F7A-26AE-419B-9DE6-5FE40C82585E}" srcOrd="0" destOrd="0" presId="urn:microsoft.com/office/officeart/2016/7/layout/RepeatingBendingProcessNew"/>
    <dgm:cxn modelId="{86C55CE0-9D96-49D9-BCFB-59971BCE086F}" srcId="{BA93B174-9F85-432E-9841-CED4094EFCC0}" destId="{243139C5-11A5-4CA8-8C8D-B6671758D97F}" srcOrd="7" destOrd="0" parTransId="{056AEC0C-3A6E-497E-BB9E-4B9CDC8A3D5E}" sibTransId="{1F29BE3E-9CF1-4379-994C-1E04EB9967B9}"/>
    <dgm:cxn modelId="{FAEDF2E9-18A3-4E15-BA16-24A0F19EA5D1}" type="presOf" srcId="{9B06030E-DB2F-4601-89DA-E22E2F76812D}" destId="{BE636A68-B35C-4DB8-A483-C40B74FF33C5}" srcOrd="1" destOrd="0" presId="urn:microsoft.com/office/officeart/2016/7/layout/RepeatingBendingProcessNew"/>
    <dgm:cxn modelId="{B9638AF2-709F-4A1B-BB11-472576F30C57}" type="presOf" srcId="{243139C5-11A5-4CA8-8C8D-B6671758D97F}" destId="{A050EEF5-0C54-4CF8-9C5C-7BCBD2F9F2F5}" srcOrd="0" destOrd="0" presId="urn:microsoft.com/office/officeart/2016/7/layout/RepeatingBendingProcessNew"/>
    <dgm:cxn modelId="{2D8411F4-28E3-4A41-8436-65BDE894DF05}" type="presOf" srcId="{6A54E4DF-0944-405C-A7B6-0B0629E1DA30}" destId="{9472004D-5051-46CC-910E-81446DE999E8}" srcOrd="0" destOrd="0" presId="urn:microsoft.com/office/officeart/2016/7/layout/RepeatingBendingProcessNew"/>
    <dgm:cxn modelId="{E1F58CF4-8E4C-49F1-954B-E78F4370B29C}" type="presOf" srcId="{E33E91AB-D3A1-48CC-806A-B781A1B86048}" destId="{E3AB67DB-D1BE-4201-ABB3-9AED7C105F57}" srcOrd="0" destOrd="0" presId="urn:microsoft.com/office/officeart/2016/7/layout/RepeatingBendingProcessNew"/>
    <dgm:cxn modelId="{FBC8C3F6-1F0D-471F-86F5-86E0F4D2B350}" srcId="{BA93B174-9F85-432E-9841-CED4094EFCC0}" destId="{6A54E4DF-0944-405C-A7B6-0B0629E1DA30}" srcOrd="4" destOrd="0" parTransId="{227E7220-B577-4CFE-A2EE-BAA1AE307C5A}" sibTransId="{9B06030E-DB2F-4601-89DA-E22E2F76812D}"/>
    <dgm:cxn modelId="{2DB899F7-CC26-4303-9DFC-646009D1726F}" srcId="{BA93B174-9F85-432E-9841-CED4094EFCC0}" destId="{E33E91AB-D3A1-48CC-806A-B781A1B86048}" srcOrd="6" destOrd="0" parTransId="{CC660AE8-672A-4F74-95FC-10D0DFE1F223}" sibTransId="{34C0F834-40DC-4E88-988E-2DE0FC5A0129}"/>
    <dgm:cxn modelId="{34DB15FC-7A71-40AD-88E1-488783300AD8}" type="presOf" srcId="{554F3B99-07CE-4658-9394-0A6E159EB393}" destId="{7937D030-B2AF-44FB-B947-32FCD6B3E4C0}" srcOrd="1" destOrd="0" presId="urn:microsoft.com/office/officeart/2016/7/layout/RepeatingBendingProcessNew"/>
    <dgm:cxn modelId="{FD19EE0F-55EF-402B-BA78-1AE10C04FC12}" type="presParOf" srcId="{8AD80F25-2775-4148-8F92-F71E21D15D2E}" destId="{7DCA2E0F-3746-47EF-86EA-743D3FA68AE9}" srcOrd="0" destOrd="0" presId="urn:microsoft.com/office/officeart/2016/7/layout/RepeatingBendingProcessNew"/>
    <dgm:cxn modelId="{F9926C4C-EFDC-4913-BC4C-B7144248B819}" type="presParOf" srcId="{8AD80F25-2775-4148-8F92-F71E21D15D2E}" destId="{1A25316B-6758-4266-BFDF-30F21DBCF1EE}" srcOrd="1" destOrd="0" presId="urn:microsoft.com/office/officeart/2016/7/layout/RepeatingBendingProcessNew"/>
    <dgm:cxn modelId="{2C73A33E-5C67-47E8-BE18-D7EDB817E8E2}" type="presParOf" srcId="{1A25316B-6758-4266-BFDF-30F21DBCF1EE}" destId="{0F1FCCEE-A060-460D-B22E-89F76A7DCB0E}" srcOrd="0" destOrd="0" presId="urn:microsoft.com/office/officeart/2016/7/layout/RepeatingBendingProcessNew"/>
    <dgm:cxn modelId="{2CB6B5EB-24D2-48A6-992D-643D37F811EE}" type="presParOf" srcId="{8AD80F25-2775-4148-8F92-F71E21D15D2E}" destId="{CF8E6F7A-26AE-419B-9DE6-5FE40C82585E}" srcOrd="2" destOrd="0" presId="urn:microsoft.com/office/officeart/2016/7/layout/RepeatingBendingProcessNew"/>
    <dgm:cxn modelId="{1AB8D3A1-14B0-49B1-8D79-9776F82F9FAB}" type="presParOf" srcId="{8AD80F25-2775-4148-8F92-F71E21D15D2E}" destId="{8AAFFE30-6420-4D2B-AB24-EDE0660AD162}" srcOrd="3" destOrd="0" presId="urn:microsoft.com/office/officeart/2016/7/layout/RepeatingBendingProcessNew"/>
    <dgm:cxn modelId="{06130990-EC25-4076-BFFE-49E5789832BF}" type="presParOf" srcId="{8AAFFE30-6420-4D2B-AB24-EDE0660AD162}" destId="{67D53CC9-8C0F-4D67-8D24-8146C5A2EDE0}" srcOrd="0" destOrd="0" presId="urn:microsoft.com/office/officeart/2016/7/layout/RepeatingBendingProcessNew"/>
    <dgm:cxn modelId="{F0CEF36D-0730-4B52-A112-DC277760F29D}" type="presParOf" srcId="{8AD80F25-2775-4148-8F92-F71E21D15D2E}" destId="{6FC497B2-A2D0-4F5E-97EF-8A284C757970}" srcOrd="4" destOrd="0" presId="urn:microsoft.com/office/officeart/2016/7/layout/RepeatingBendingProcessNew"/>
    <dgm:cxn modelId="{7C0313D3-ABB2-4519-A1F6-B174297CF777}" type="presParOf" srcId="{8AD80F25-2775-4148-8F92-F71E21D15D2E}" destId="{AFA7BD38-7CD1-4A04-B81B-291B5B669055}" srcOrd="5" destOrd="0" presId="urn:microsoft.com/office/officeart/2016/7/layout/RepeatingBendingProcessNew"/>
    <dgm:cxn modelId="{47F2155C-17C8-4906-AA60-E176219E52CC}" type="presParOf" srcId="{AFA7BD38-7CD1-4A04-B81B-291B5B669055}" destId="{760F00CC-2B57-4CEF-B6C4-418913B07866}" srcOrd="0" destOrd="0" presId="urn:microsoft.com/office/officeart/2016/7/layout/RepeatingBendingProcessNew"/>
    <dgm:cxn modelId="{ED82D3F3-F642-4D8F-974A-1FB38CE2D63B}" type="presParOf" srcId="{8AD80F25-2775-4148-8F92-F71E21D15D2E}" destId="{9902EEE1-A000-4CD5-A93D-DF805D7984A9}" srcOrd="6" destOrd="0" presId="urn:microsoft.com/office/officeart/2016/7/layout/RepeatingBendingProcessNew"/>
    <dgm:cxn modelId="{19699A30-4095-4937-BC1F-C2F43CF1F6CC}" type="presParOf" srcId="{8AD80F25-2775-4148-8F92-F71E21D15D2E}" destId="{D7B6791D-A1FA-476C-8E53-913E3CF8E1E0}" srcOrd="7" destOrd="0" presId="urn:microsoft.com/office/officeart/2016/7/layout/RepeatingBendingProcessNew"/>
    <dgm:cxn modelId="{EFDE39E1-3F36-45CB-9707-69E4C5C3D37E}" type="presParOf" srcId="{D7B6791D-A1FA-476C-8E53-913E3CF8E1E0}" destId="{7937D030-B2AF-44FB-B947-32FCD6B3E4C0}" srcOrd="0" destOrd="0" presId="urn:microsoft.com/office/officeart/2016/7/layout/RepeatingBendingProcessNew"/>
    <dgm:cxn modelId="{D8DA9D48-069B-4CDE-8A67-52642C5AD308}" type="presParOf" srcId="{8AD80F25-2775-4148-8F92-F71E21D15D2E}" destId="{9472004D-5051-46CC-910E-81446DE999E8}" srcOrd="8" destOrd="0" presId="urn:microsoft.com/office/officeart/2016/7/layout/RepeatingBendingProcessNew"/>
    <dgm:cxn modelId="{203F1A57-008A-4E3F-8FC4-5689BD0ACC9E}" type="presParOf" srcId="{8AD80F25-2775-4148-8F92-F71E21D15D2E}" destId="{AECFAB72-5D78-4F2E-9A70-57026948DADB}" srcOrd="9" destOrd="0" presId="urn:microsoft.com/office/officeart/2016/7/layout/RepeatingBendingProcessNew"/>
    <dgm:cxn modelId="{431987A0-5E3D-4DF8-A1BD-6D1C214A7238}" type="presParOf" srcId="{AECFAB72-5D78-4F2E-9A70-57026948DADB}" destId="{BE636A68-B35C-4DB8-A483-C40B74FF33C5}" srcOrd="0" destOrd="0" presId="urn:microsoft.com/office/officeart/2016/7/layout/RepeatingBendingProcessNew"/>
    <dgm:cxn modelId="{23FD7C64-A759-4774-8315-AAEF7643E869}" type="presParOf" srcId="{8AD80F25-2775-4148-8F92-F71E21D15D2E}" destId="{1156A924-976B-42DB-8466-9F6236BA3A25}" srcOrd="10" destOrd="0" presId="urn:microsoft.com/office/officeart/2016/7/layout/RepeatingBendingProcessNew"/>
    <dgm:cxn modelId="{E9FD9F31-DC34-42AC-98DF-034324CA6627}" type="presParOf" srcId="{8AD80F25-2775-4148-8F92-F71E21D15D2E}" destId="{7420E0CB-1235-4068-B433-89ECDFFE9891}" srcOrd="11" destOrd="0" presId="urn:microsoft.com/office/officeart/2016/7/layout/RepeatingBendingProcessNew"/>
    <dgm:cxn modelId="{DBB9A2A4-E76B-4F33-AD73-53A46FB29913}" type="presParOf" srcId="{7420E0CB-1235-4068-B433-89ECDFFE9891}" destId="{D09BB1DD-046F-4E16-92E8-730F93771AFA}" srcOrd="0" destOrd="0" presId="urn:microsoft.com/office/officeart/2016/7/layout/RepeatingBendingProcessNew"/>
    <dgm:cxn modelId="{DF5B91BC-6577-4D8F-8B48-067218FFD10F}" type="presParOf" srcId="{8AD80F25-2775-4148-8F92-F71E21D15D2E}" destId="{E3AB67DB-D1BE-4201-ABB3-9AED7C105F57}" srcOrd="12" destOrd="0" presId="urn:microsoft.com/office/officeart/2016/7/layout/RepeatingBendingProcessNew"/>
    <dgm:cxn modelId="{2395E77E-7BFC-44BF-8FD0-4DA4E1E7750F}" type="presParOf" srcId="{8AD80F25-2775-4148-8F92-F71E21D15D2E}" destId="{50EEF362-748C-4257-B334-BA56BEE481E3}" srcOrd="13" destOrd="0" presId="urn:microsoft.com/office/officeart/2016/7/layout/RepeatingBendingProcessNew"/>
    <dgm:cxn modelId="{CC3226E1-7CDA-4E17-AECD-B224B04343AE}" type="presParOf" srcId="{50EEF362-748C-4257-B334-BA56BEE481E3}" destId="{BF954A5B-C55D-4DD5-8650-ABC529C392B9}" srcOrd="0" destOrd="0" presId="urn:microsoft.com/office/officeart/2016/7/layout/RepeatingBendingProcessNew"/>
    <dgm:cxn modelId="{65B1960B-A9C6-4B0C-9F60-D2A098FAE110}" type="presParOf" srcId="{8AD80F25-2775-4148-8F92-F71E21D15D2E}" destId="{A050EEF5-0C54-4CF8-9C5C-7BCBD2F9F2F5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25316B-6758-4266-BFDF-30F21DBCF1EE}">
      <dsp:nvSpPr>
        <dsp:cNvPr id="0" name=""/>
        <dsp:cNvSpPr/>
      </dsp:nvSpPr>
      <dsp:spPr>
        <a:xfrm>
          <a:off x="2428530" y="637859"/>
          <a:ext cx="491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999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61465" y="680963"/>
        <a:ext cx="26129" cy="5231"/>
      </dsp:txXfrm>
    </dsp:sp>
    <dsp:sp modelId="{7DCA2E0F-3746-47EF-86EA-743D3FA68AE9}">
      <dsp:nvSpPr>
        <dsp:cNvPr id="0" name=""/>
        <dsp:cNvSpPr/>
      </dsp:nvSpPr>
      <dsp:spPr>
        <a:xfrm>
          <a:off x="158160" y="1928"/>
          <a:ext cx="2272170" cy="13633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8" tIns="116869" rIns="111338" bIns="11686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 Identifies An Experiential Education Opportunity</a:t>
          </a:r>
        </a:p>
      </dsp:txBody>
      <dsp:txXfrm>
        <a:off x="158160" y="1928"/>
        <a:ext cx="2272170" cy="1363302"/>
      </dsp:txXfrm>
    </dsp:sp>
    <dsp:sp modelId="{8AAFFE30-6420-4D2B-AB24-EDE0660AD162}">
      <dsp:nvSpPr>
        <dsp:cNvPr id="0" name=""/>
        <dsp:cNvSpPr/>
      </dsp:nvSpPr>
      <dsp:spPr>
        <a:xfrm>
          <a:off x="5223300" y="637859"/>
          <a:ext cx="491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999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56235" y="680963"/>
        <a:ext cx="26129" cy="5231"/>
      </dsp:txXfrm>
    </dsp:sp>
    <dsp:sp modelId="{CF8E6F7A-26AE-419B-9DE6-5FE40C82585E}">
      <dsp:nvSpPr>
        <dsp:cNvPr id="0" name=""/>
        <dsp:cNvSpPr/>
      </dsp:nvSpPr>
      <dsp:spPr>
        <a:xfrm>
          <a:off x="2952930" y="1928"/>
          <a:ext cx="2272170" cy="136330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8" tIns="116869" rIns="111338" bIns="11686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 Acquires the Experiential Education  Documentation</a:t>
          </a:r>
        </a:p>
      </dsp:txBody>
      <dsp:txXfrm>
        <a:off x="2952930" y="1928"/>
        <a:ext cx="2272170" cy="1363302"/>
      </dsp:txXfrm>
    </dsp:sp>
    <dsp:sp modelId="{AFA7BD38-7CD1-4A04-B81B-291B5B669055}">
      <dsp:nvSpPr>
        <dsp:cNvPr id="0" name=""/>
        <dsp:cNvSpPr/>
      </dsp:nvSpPr>
      <dsp:spPr>
        <a:xfrm>
          <a:off x="8018069" y="637859"/>
          <a:ext cx="491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999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251004" y="680963"/>
        <a:ext cx="26129" cy="5231"/>
      </dsp:txXfrm>
    </dsp:sp>
    <dsp:sp modelId="{6FC497B2-A2D0-4F5E-97EF-8A284C757970}">
      <dsp:nvSpPr>
        <dsp:cNvPr id="0" name=""/>
        <dsp:cNvSpPr/>
      </dsp:nvSpPr>
      <dsp:spPr>
        <a:xfrm>
          <a:off x="5747699" y="1928"/>
          <a:ext cx="2272170" cy="136330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8" tIns="116869" rIns="111338" bIns="11686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 Sends Documentation to Company for Signature</a:t>
          </a:r>
        </a:p>
      </dsp:txBody>
      <dsp:txXfrm>
        <a:off x="5747699" y="1928"/>
        <a:ext cx="2272170" cy="1363302"/>
      </dsp:txXfrm>
    </dsp:sp>
    <dsp:sp modelId="{D7B6791D-A1FA-476C-8E53-913E3CF8E1E0}">
      <dsp:nvSpPr>
        <dsp:cNvPr id="0" name=""/>
        <dsp:cNvSpPr/>
      </dsp:nvSpPr>
      <dsp:spPr>
        <a:xfrm>
          <a:off x="1294245" y="1363430"/>
          <a:ext cx="8384308" cy="491999"/>
        </a:xfrm>
        <a:custGeom>
          <a:avLst/>
          <a:gdLst/>
          <a:ahLst/>
          <a:cxnLst/>
          <a:rect l="0" t="0" r="0" b="0"/>
          <a:pathLst>
            <a:path>
              <a:moveTo>
                <a:pt x="8384308" y="0"/>
              </a:moveTo>
              <a:lnTo>
                <a:pt x="8384308" y="263099"/>
              </a:lnTo>
              <a:lnTo>
                <a:pt x="0" y="263099"/>
              </a:lnTo>
              <a:lnTo>
                <a:pt x="0" y="491999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76385" y="1606814"/>
        <a:ext cx="420028" cy="5231"/>
      </dsp:txXfrm>
    </dsp:sp>
    <dsp:sp modelId="{9902EEE1-A000-4CD5-A93D-DF805D7984A9}">
      <dsp:nvSpPr>
        <dsp:cNvPr id="0" name=""/>
        <dsp:cNvSpPr/>
      </dsp:nvSpPr>
      <dsp:spPr>
        <a:xfrm>
          <a:off x="8542469" y="1928"/>
          <a:ext cx="2272170" cy="136330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8" tIns="116869" rIns="111338" bIns="11686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 Returns Documentation to Internship Coordinator</a:t>
          </a:r>
        </a:p>
      </dsp:txBody>
      <dsp:txXfrm>
        <a:off x="8542469" y="1928"/>
        <a:ext cx="2272170" cy="1363302"/>
      </dsp:txXfrm>
    </dsp:sp>
    <dsp:sp modelId="{AECFAB72-5D78-4F2E-9A70-57026948DADB}">
      <dsp:nvSpPr>
        <dsp:cNvPr id="0" name=""/>
        <dsp:cNvSpPr/>
      </dsp:nvSpPr>
      <dsp:spPr>
        <a:xfrm>
          <a:off x="2428530" y="2523760"/>
          <a:ext cx="491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999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61465" y="2566865"/>
        <a:ext cx="26129" cy="5231"/>
      </dsp:txXfrm>
    </dsp:sp>
    <dsp:sp modelId="{9472004D-5051-46CC-910E-81446DE999E8}">
      <dsp:nvSpPr>
        <dsp:cNvPr id="0" name=""/>
        <dsp:cNvSpPr/>
      </dsp:nvSpPr>
      <dsp:spPr>
        <a:xfrm>
          <a:off x="158160" y="1887829"/>
          <a:ext cx="2272170" cy="136330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8" tIns="116869" rIns="111338" bIns="11686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Internship Coordinator Emails Documentation to General Counsel and Office of the Provost</a:t>
          </a:r>
        </a:p>
      </dsp:txBody>
      <dsp:txXfrm>
        <a:off x="158160" y="1887829"/>
        <a:ext cx="2272170" cy="1363302"/>
      </dsp:txXfrm>
    </dsp:sp>
    <dsp:sp modelId="{7420E0CB-1235-4068-B433-89ECDFFE9891}">
      <dsp:nvSpPr>
        <dsp:cNvPr id="0" name=""/>
        <dsp:cNvSpPr/>
      </dsp:nvSpPr>
      <dsp:spPr>
        <a:xfrm>
          <a:off x="5223300" y="2523760"/>
          <a:ext cx="491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999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56235" y="2566865"/>
        <a:ext cx="26129" cy="5231"/>
      </dsp:txXfrm>
    </dsp:sp>
    <dsp:sp modelId="{1156A924-976B-42DB-8466-9F6236BA3A25}">
      <dsp:nvSpPr>
        <dsp:cNvPr id="0" name=""/>
        <dsp:cNvSpPr/>
      </dsp:nvSpPr>
      <dsp:spPr>
        <a:xfrm>
          <a:off x="2952930" y="1887829"/>
          <a:ext cx="2272170" cy="13633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8" tIns="116869" rIns="111338" bIns="11686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General Counsel Reviews and the Office of the Provost Signs the Agreement</a:t>
          </a:r>
        </a:p>
      </dsp:txBody>
      <dsp:txXfrm>
        <a:off x="2952930" y="1887829"/>
        <a:ext cx="2272170" cy="1363302"/>
      </dsp:txXfrm>
    </dsp:sp>
    <dsp:sp modelId="{50EEF362-748C-4257-B334-BA56BEE481E3}">
      <dsp:nvSpPr>
        <dsp:cNvPr id="0" name=""/>
        <dsp:cNvSpPr/>
      </dsp:nvSpPr>
      <dsp:spPr>
        <a:xfrm>
          <a:off x="8018069" y="2523760"/>
          <a:ext cx="491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1999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251004" y="2566865"/>
        <a:ext cx="26129" cy="5231"/>
      </dsp:txXfrm>
    </dsp:sp>
    <dsp:sp modelId="{E3AB67DB-D1BE-4201-ABB3-9AED7C105F57}">
      <dsp:nvSpPr>
        <dsp:cNvPr id="0" name=""/>
        <dsp:cNvSpPr/>
      </dsp:nvSpPr>
      <dsp:spPr>
        <a:xfrm>
          <a:off x="5747699" y="1887829"/>
          <a:ext cx="2272170" cy="136330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8" tIns="116869" rIns="111338" bIns="11686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Office of the Provost Sends Documentation to Internship Inbox</a:t>
          </a:r>
        </a:p>
      </dsp:txBody>
      <dsp:txXfrm>
        <a:off x="5747699" y="1887829"/>
        <a:ext cx="2272170" cy="1363302"/>
      </dsp:txXfrm>
    </dsp:sp>
    <dsp:sp modelId="{A050EEF5-0C54-4CF8-9C5C-7BCBD2F9F2F5}">
      <dsp:nvSpPr>
        <dsp:cNvPr id="0" name=""/>
        <dsp:cNvSpPr/>
      </dsp:nvSpPr>
      <dsp:spPr>
        <a:xfrm>
          <a:off x="8542469" y="1887829"/>
          <a:ext cx="2272170" cy="136330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38" tIns="116869" rIns="111338" bIns="116869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Student Starts Internship</a:t>
          </a:r>
        </a:p>
      </dsp:txBody>
      <dsp:txXfrm>
        <a:off x="8542469" y="1887829"/>
        <a:ext cx="2272170" cy="1363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9C5A860-F335-4252-AA00-24FB67ED2982}" type="datetime1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2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2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0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0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5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1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t>11/20/2023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8285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1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4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6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481A142-DA77-4A5F-AD1F-14E6C18F0F5F}" type="datetime1">
              <a:rPr lang="en-US" smtClean="0"/>
              <a:t>11/20/2023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61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481A142-DA77-4A5F-AD1F-14E6C18F0F5F}" type="datetime1">
              <a:rPr lang="en-US" smtClean="0"/>
              <a:t>11/20/2023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internships@rowan.edu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egalreview@rowan.edu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hentschke@rowan.edu" TargetMode="External"/><Relationship Id="rId2" Type="http://schemas.openxmlformats.org/officeDocument/2006/relationships/hyperlink" Target="mailto:legalreview@rowan.edu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internships@rowan.edu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ickel@rowan.edu" TargetMode="External"/><Relationship Id="rId2" Type="http://schemas.openxmlformats.org/officeDocument/2006/relationships/hyperlink" Target="mailto:internships@rowan.edu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legalreview@rowa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49418-E9A4-8D2B-EDAA-02374194E5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613" y="1122363"/>
            <a:ext cx="10825112" cy="23876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Experiential Education Paperwork Workflow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5EDFB-CC4A-952E-4112-E9CBB4A5D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02038"/>
            <a:ext cx="12191999" cy="2387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Step by step process for students starting </a:t>
            </a:r>
            <a:br>
              <a:rPr lang="en-US" dirty="0"/>
            </a:br>
            <a:r>
              <a:rPr lang="en-US" dirty="0"/>
              <a:t>non-clinical for credit experiential education opportunities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Academic Year 2023-24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847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98D7E-61D1-5041-6B71-212B0ACD4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Workflow for Non-Clinical, For-Credit Experiential Education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4448B3-A396-49AC-56E9-A52F96771B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403404"/>
              </p:ext>
            </p:extLst>
          </p:nvPr>
        </p:nvGraphicFramePr>
        <p:xfrm>
          <a:off x="609600" y="2888978"/>
          <a:ext cx="10972800" cy="3253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6847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362F2-AC6E-7F0B-CCE1-BB748A6C3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Experiential Education Workflow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80D50BE-8925-83E9-6C0E-7FA8139DF4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Step One: Identify an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20EA2-178C-4F7D-B069-8B6105D171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Profs Jobs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Internship Coordinators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Mentors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Professors in your Major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Linkedin.com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Indeed.com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Glassdoor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Collegerecruiter.com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8800" dirty="0"/>
              <a:t>Career Shift</a:t>
            </a:r>
          </a:p>
          <a:p>
            <a:endParaRPr lang="en-US" sz="8800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091F430-FAE9-D4F9-6268-65F304992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Step Two: Internship Agreement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17B5068-3CC5-0386-0140-BBAF5B86331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Rowan University Experiential Education Website  (Coming soon)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Internship Coordinator- Will be emailed an updated agreement 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Office of Experiential Education- Assistant Director Ruben Britt (</a:t>
            </a:r>
            <a:r>
              <a:rPr lang="en-US" sz="2200" b="1" dirty="0">
                <a:hlinkClick r:id="rId2"/>
              </a:rPr>
              <a:t>internships@rowan.edu</a:t>
            </a:r>
            <a:r>
              <a:rPr lang="en-US" sz="2200" dirty="0"/>
              <a:t>) will send out up-to-date list of organizations with executed agreements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sz="2200" b="1" dirty="0"/>
              <a:t>Internship Coordinator will check the updated list to see if there is an agreement already on 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590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A352C-CF90-0610-70FF-BE6E8145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Experiential Education Workflow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46E9F-AED9-E2B3-AB01-56F11DBEEC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Step Three: Company Signs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69CA9-07E5-8EDC-1985-E9090132AF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Student sends internship documentation to company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the company needs to make any changes to the document, the Internship Coordinator needs to send the augmented and changed document to our Office of the General Counsel for review.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Office of the General Counsel: </a:t>
            </a:r>
            <a:r>
              <a:rPr lang="en-US" b="1" dirty="0">
                <a:hlinkClick r:id="rId2"/>
              </a:rPr>
              <a:t>legalreview@rowan.edu</a:t>
            </a: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010195-72D5-1590-5FBB-A5C9F2F69F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990211"/>
            <a:ext cx="5786766" cy="823912"/>
          </a:xfrm>
        </p:spPr>
        <p:txBody>
          <a:bodyPr>
            <a:normAutofit/>
          </a:bodyPr>
          <a:lstStyle/>
          <a:p>
            <a:r>
              <a:rPr lang="en-US" sz="2400" b="1" cap="none" dirty="0"/>
              <a:t>Step Four: Student sends signed document to Internship Coordinator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0FA301-E0CF-4C0E-6A4E-D8B373AB50A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Once the company signs the internship documentation, student sends the signed document to the Internship Coordinator for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195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A352C-CF90-0610-70FF-BE6E8145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Experiential Education Workflow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46E9F-AED9-E2B3-AB01-56F11DBEEC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400" b="1" cap="none" dirty="0"/>
              <a:t>Step Five: Internship Coordinator Sends Document to General Counsel and Office of the Provost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69CA9-07E5-8EDC-1985-E9090132AF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5715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Office of General Counsel:</a:t>
            </a:r>
            <a:br>
              <a:rPr lang="en-US" sz="2200" dirty="0"/>
            </a:br>
            <a:r>
              <a:rPr lang="en-US" sz="2200" dirty="0"/>
              <a:t>Christine </a:t>
            </a:r>
            <a:r>
              <a:rPr lang="en-US" sz="2200" dirty="0" err="1"/>
              <a:t>Pickel</a:t>
            </a:r>
            <a:br>
              <a:rPr lang="en-US" sz="2200" dirty="0"/>
            </a:br>
            <a:r>
              <a:rPr lang="en-US" sz="2200" b="1" dirty="0">
                <a:hlinkClick r:id="rId2"/>
              </a:rPr>
              <a:t>legalreview@rowan.edu</a:t>
            </a:r>
            <a:r>
              <a:rPr lang="en-US" sz="2200" b="1" dirty="0"/>
              <a:t>  </a:t>
            </a:r>
          </a:p>
          <a:p>
            <a:pPr marL="5715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Office of the Provost:</a:t>
            </a:r>
            <a:br>
              <a:rPr lang="en-US" sz="2200" dirty="0"/>
            </a:br>
            <a:r>
              <a:rPr lang="en-US" sz="2200" dirty="0"/>
              <a:t>Lynne </a:t>
            </a:r>
            <a:r>
              <a:rPr lang="en-US" sz="2200" dirty="0" err="1"/>
              <a:t>Hentschke</a:t>
            </a:r>
            <a:r>
              <a:rPr lang="en-US" sz="2200" dirty="0"/>
              <a:t> </a:t>
            </a:r>
            <a:r>
              <a:rPr lang="en-US" sz="2200" b="1" dirty="0">
                <a:hlinkClick r:id="rId3"/>
              </a:rPr>
              <a:t>hentschke@rowan.edu</a:t>
            </a:r>
            <a:r>
              <a:rPr lang="en-US" sz="2200" b="1" dirty="0"/>
              <a:t> </a:t>
            </a:r>
          </a:p>
          <a:p>
            <a:pPr marL="5715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Email both simultaneously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010195-72D5-1590-5FBB-A5C9F2F69F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990211"/>
            <a:ext cx="5786766" cy="823912"/>
          </a:xfrm>
        </p:spPr>
        <p:txBody>
          <a:bodyPr>
            <a:normAutofit/>
          </a:bodyPr>
          <a:lstStyle/>
          <a:p>
            <a:r>
              <a:rPr lang="en-US" sz="2400" b="1" cap="none" dirty="0"/>
              <a:t>Step Six: General Counsel Reviews and Office of the Provost Signs Agreement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0FA301-E0CF-4C0E-6A4E-D8B373AB50A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General Counsel reviews 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Office of the Provost signs agreement</a:t>
            </a:r>
            <a:endParaRPr lang="en-US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943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28256-87A3-132D-53B0-728F4EDB0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Experiential Education Workflow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046784-FFD4-49E2-8B96-F5B03F59D3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Step Seven: Provost Office Signs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0E3D-8A91-6A67-717E-4E34CCE9AFF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/>
              <a:t>Office of the Provost Office emails signed agreement to </a:t>
            </a:r>
            <a:r>
              <a:rPr lang="en-US" sz="2200" b="1" dirty="0">
                <a:hlinkClick r:id="rId2"/>
              </a:rPr>
              <a:t>internships@rowan.edu</a:t>
            </a:r>
            <a:r>
              <a:rPr lang="en-US" sz="2200" b="1" dirty="0"/>
              <a:t> 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438452-E0C9-C54B-1E27-F343FBD6F6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Step Eight: Student Starts Experiential Education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0E4B3-9297-B2D3-F401-E12217FDC2D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Once documentation is signed and dated, student can begin their experiential education opportunity</a:t>
            </a:r>
          </a:p>
        </p:txBody>
      </p:sp>
    </p:spTree>
    <p:extLst>
      <p:ext uri="{BB962C8B-B14F-4D97-AF65-F5344CB8AC3E}">
        <p14:creationId xmlns:p14="http://schemas.microsoft.com/office/powerpoint/2010/main" val="586753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C6190-8124-5C37-F9C7-237C35848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Points of Contact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D36C38-C68B-398B-B495-64CB363E0C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E</a:t>
            </a:r>
            <a:r>
              <a:rPr lang="en-US" sz="2400" b="1" cap="none" dirty="0"/>
              <a:t>xperiential Education Questions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8B567-D00D-86E1-56D3-19E9848511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200" b="1" dirty="0"/>
              <a:t>Chris </a:t>
            </a:r>
            <a:r>
              <a:rPr lang="en-US" sz="2200" b="1" dirty="0" err="1"/>
              <a:t>Landino</a:t>
            </a:r>
            <a:r>
              <a:rPr lang="en-US" sz="2200" dirty="0"/>
              <a:t>, Associate Director of Experiential Education &amp; Assessment</a:t>
            </a:r>
          </a:p>
          <a:p>
            <a:r>
              <a:rPr lang="en-US" sz="2200" b="1" dirty="0"/>
              <a:t>Ruben Britt</a:t>
            </a:r>
            <a:r>
              <a:rPr lang="en-US" sz="2200" dirty="0"/>
              <a:t>, Assistant Director for Experiential Education 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All Questions &amp; Agreements:</a:t>
            </a:r>
            <a:br>
              <a:rPr lang="en-US" sz="2200" dirty="0"/>
            </a:br>
            <a:r>
              <a:rPr lang="en-US" sz="2200" b="1" dirty="0">
                <a:hlinkClick r:id="rId2"/>
              </a:rPr>
              <a:t>internships@rowan.edu</a:t>
            </a:r>
            <a:r>
              <a:rPr lang="en-US" sz="2200" b="1" dirty="0"/>
              <a:t> </a:t>
            </a:r>
          </a:p>
          <a:p>
            <a:endParaRPr lang="en-US" sz="2200" b="1" dirty="0"/>
          </a:p>
          <a:p>
            <a:endParaRPr lang="en-US" dirty="0"/>
          </a:p>
          <a:p>
            <a:endParaRPr lang="en-US" dirty="0"/>
          </a:p>
          <a:p>
            <a:pPr marL="5715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6B24BD-CB1D-011B-A48F-307CAC44A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Legal and Document Questions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151DE6-8740-3E95-F99A-7353B956EE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200" b="1" dirty="0"/>
              <a:t>Christine </a:t>
            </a:r>
            <a:r>
              <a:rPr lang="en-US" sz="2200" b="1" dirty="0" err="1"/>
              <a:t>Pickel</a:t>
            </a:r>
            <a:r>
              <a:rPr lang="en-US" sz="2200" b="1" dirty="0"/>
              <a:t>, Esq</a:t>
            </a:r>
            <a:r>
              <a:rPr lang="en-US" sz="2200" dirty="0"/>
              <a:t>., Office of the General Counsel </a:t>
            </a:r>
          </a:p>
          <a:p>
            <a:r>
              <a:rPr lang="en-US" sz="2200" dirty="0"/>
              <a:t>For Legal &amp; Document Questions:</a:t>
            </a:r>
            <a:br>
              <a:rPr lang="en-US" sz="2200" dirty="0"/>
            </a:br>
            <a:r>
              <a:rPr lang="en-US" sz="2200" b="1" dirty="0">
                <a:hlinkClick r:id="rId3"/>
              </a:rPr>
              <a:t>pickel@rowan.edu</a:t>
            </a:r>
            <a:endParaRPr lang="en-US" sz="2200" b="1" dirty="0"/>
          </a:p>
          <a:p>
            <a:r>
              <a:rPr lang="en-US" sz="2200" dirty="0"/>
              <a:t>All Agreements:</a:t>
            </a:r>
            <a:br>
              <a:rPr lang="en-US" sz="2200" dirty="0"/>
            </a:br>
            <a:r>
              <a:rPr lang="en-US" sz="2200" b="1" dirty="0">
                <a:hlinkClick r:id="rId4"/>
              </a:rPr>
              <a:t>legalreview@rowan.edu</a:t>
            </a:r>
            <a:endParaRPr lang="en-US" sz="22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93879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3431</TotalTime>
  <Words>459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 Light</vt:lpstr>
      <vt:lpstr>Metropolitan</vt:lpstr>
      <vt:lpstr>Experiential Education Paperwork Workflow</vt:lpstr>
      <vt:lpstr>Workflow for Non-Clinical, For-Credit Experiential Education</vt:lpstr>
      <vt:lpstr>Experiential Education Workflow</vt:lpstr>
      <vt:lpstr>Experiential Education Workflow</vt:lpstr>
      <vt:lpstr>Experiential Education Workflow</vt:lpstr>
      <vt:lpstr>Experiential Education Workflow</vt:lpstr>
      <vt:lpstr>Points of Contact</vt:lpstr>
    </vt:vector>
  </TitlesOfParts>
  <Company>Rowan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 Process</dc:title>
  <dc:creator>RWB</dc:creator>
  <cp:lastModifiedBy>Landino, Christopher Scott</cp:lastModifiedBy>
  <cp:revision>41</cp:revision>
  <dcterms:created xsi:type="dcterms:W3CDTF">2023-05-18T16:01:50Z</dcterms:created>
  <dcterms:modified xsi:type="dcterms:W3CDTF">2023-11-20T18:55:39Z</dcterms:modified>
</cp:coreProperties>
</file>