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sldIdLst>
    <p:sldId id="257" r:id="rId3"/>
    <p:sldId id="258" r:id="rId4"/>
    <p:sldId id="259" r:id="rId5"/>
    <p:sldId id="260" r:id="rId6"/>
    <p:sldId id="261" r:id="rId7"/>
    <p:sldId id="263" r:id="rId8"/>
    <p:sldId id="262" r:id="rId9"/>
    <p:sldId id="264"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1500"/>
    <a:srgbClr val="FFD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1C3DC-CA03-45F4-828E-8A4606EE3A64}" v="21" dt="2024-08-14T14:24:42.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Brunnemann" userId="6bd66129-ddc9-461f-add5-27ec6373b37a" providerId="ADAL" clId="{F1B1C3DC-CA03-45F4-828E-8A4606EE3A64}"/>
    <pc:docChg chg="undo custSel addSld modSld sldOrd">
      <pc:chgData name="Tyler Brunnemann" userId="6bd66129-ddc9-461f-add5-27ec6373b37a" providerId="ADAL" clId="{F1B1C3DC-CA03-45F4-828E-8A4606EE3A64}" dt="2024-08-14T14:24:46.053" v="293" actId="167"/>
      <pc:docMkLst>
        <pc:docMk/>
      </pc:docMkLst>
      <pc:sldChg chg="addSp modSp mod">
        <pc:chgData name="Tyler Brunnemann" userId="6bd66129-ddc9-461f-add5-27ec6373b37a" providerId="ADAL" clId="{F1B1C3DC-CA03-45F4-828E-8A4606EE3A64}" dt="2024-08-14T13:59:25.666" v="12" actId="164"/>
        <pc:sldMkLst>
          <pc:docMk/>
          <pc:sldMk cId="3685876294" sldId="259"/>
        </pc:sldMkLst>
        <pc:spChg chg="add mod">
          <ac:chgData name="Tyler Brunnemann" userId="6bd66129-ddc9-461f-add5-27ec6373b37a" providerId="ADAL" clId="{F1B1C3DC-CA03-45F4-828E-8A4606EE3A64}" dt="2024-08-14T13:59:25.666" v="12" actId="164"/>
          <ac:spMkLst>
            <pc:docMk/>
            <pc:sldMk cId="3685876294" sldId="259"/>
            <ac:spMk id="7" creationId="{389D8F9E-30CF-CAC6-FC30-CB0F04566CDB}"/>
          </ac:spMkLst>
        </pc:spChg>
        <pc:grpChg chg="add mod">
          <ac:chgData name="Tyler Brunnemann" userId="6bd66129-ddc9-461f-add5-27ec6373b37a" providerId="ADAL" clId="{F1B1C3DC-CA03-45F4-828E-8A4606EE3A64}" dt="2024-08-14T13:59:25.666" v="12" actId="164"/>
          <ac:grpSpMkLst>
            <pc:docMk/>
            <pc:sldMk cId="3685876294" sldId="259"/>
            <ac:grpSpMk id="8" creationId="{750C4D0B-98B9-3344-E3FC-E1E3391A274A}"/>
          </ac:grpSpMkLst>
        </pc:grpChg>
        <pc:picChg chg="add mod">
          <ac:chgData name="Tyler Brunnemann" userId="6bd66129-ddc9-461f-add5-27ec6373b37a" providerId="ADAL" clId="{F1B1C3DC-CA03-45F4-828E-8A4606EE3A64}" dt="2024-08-14T13:59:25.666" v="12" actId="164"/>
          <ac:picMkLst>
            <pc:docMk/>
            <pc:sldMk cId="3685876294" sldId="259"/>
            <ac:picMk id="6" creationId="{3BDAAF17-148F-4F45-2ACC-E42CF78651BA}"/>
          </ac:picMkLst>
        </pc:picChg>
      </pc:sldChg>
      <pc:sldChg chg="addSp delSp modSp add mod">
        <pc:chgData name="Tyler Brunnemann" userId="6bd66129-ddc9-461f-add5-27ec6373b37a" providerId="ADAL" clId="{F1B1C3DC-CA03-45F4-828E-8A4606EE3A64}" dt="2024-08-14T14:05:05.934" v="78" actId="164"/>
        <pc:sldMkLst>
          <pc:docMk/>
          <pc:sldMk cId="569178190" sldId="260"/>
        </pc:sldMkLst>
        <pc:spChg chg="mod">
          <ac:chgData name="Tyler Brunnemann" userId="6bd66129-ddc9-461f-add5-27ec6373b37a" providerId="ADAL" clId="{F1B1C3DC-CA03-45F4-828E-8A4606EE3A64}" dt="2024-08-14T14:01:41.171" v="29" actId="113"/>
          <ac:spMkLst>
            <pc:docMk/>
            <pc:sldMk cId="569178190" sldId="260"/>
            <ac:spMk id="3" creationId="{00000000-0000-0000-0000-000000000000}"/>
          </ac:spMkLst>
        </pc:spChg>
        <pc:spChg chg="add mod">
          <ac:chgData name="Tyler Brunnemann" userId="6bd66129-ddc9-461f-add5-27ec6373b37a" providerId="ADAL" clId="{F1B1C3DC-CA03-45F4-828E-8A4606EE3A64}" dt="2024-08-14T14:05:05.934" v="78" actId="164"/>
          <ac:spMkLst>
            <pc:docMk/>
            <pc:sldMk cId="569178190" sldId="260"/>
            <ac:spMk id="9" creationId="{CEE772B2-54F9-1ADC-5ECC-788CD75D812A}"/>
          </ac:spMkLst>
        </pc:spChg>
        <pc:grpChg chg="del">
          <ac:chgData name="Tyler Brunnemann" userId="6bd66129-ddc9-461f-add5-27ec6373b37a" providerId="ADAL" clId="{F1B1C3DC-CA03-45F4-828E-8A4606EE3A64}" dt="2024-08-14T14:00:10.997" v="17" actId="478"/>
          <ac:grpSpMkLst>
            <pc:docMk/>
            <pc:sldMk cId="569178190" sldId="260"/>
            <ac:grpSpMk id="8" creationId="{750C4D0B-98B9-3344-E3FC-E1E3391A274A}"/>
          </ac:grpSpMkLst>
        </pc:grpChg>
        <pc:grpChg chg="add mod">
          <ac:chgData name="Tyler Brunnemann" userId="6bd66129-ddc9-461f-add5-27ec6373b37a" providerId="ADAL" clId="{F1B1C3DC-CA03-45F4-828E-8A4606EE3A64}" dt="2024-08-14T14:05:05.934" v="78" actId="164"/>
          <ac:grpSpMkLst>
            <pc:docMk/>
            <pc:sldMk cId="569178190" sldId="260"/>
            <ac:grpSpMk id="10" creationId="{E67243CE-4DE7-BFD3-EF9E-195466E9E4B9}"/>
          </ac:grpSpMkLst>
        </pc:grpChg>
        <pc:picChg chg="add mod modCrop">
          <ac:chgData name="Tyler Brunnemann" userId="6bd66129-ddc9-461f-add5-27ec6373b37a" providerId="ADAL" clId="{F1B1C3DC-CA03-45F4-828E-8A4606EE3A64}" dt="2024-08-14T14:05:05.934" v="78" actId="164"/>
          <ac:picMkLst>
            <pc:docMk/>
            <pc:sldMk cId="569178190" sldId="260"/>
            <ac:picMk id="5" creationId="{B8AD3F47-EA14-E6B6-E5F4-D225F8D93A46}"/>
          </ac:picMkLst>
        </pc:picChg>
      </pc:sldChg>
      <pc:sldChg chg="addSp delSp modSp add mod">
        <pc:chgData name="Tyler Brunnemann" userId="6bd66129-ddc9-461f-add5-27ec6373b37a" providerId="ADAL" clId="{F1B1C3DC-CA03-45F4-828E-8A4606EE3A64}" dt="2024-08-14T14:05:41.919" v="85" actId="164"/>
        <pc:sldMkLst>
          <pc:docMk/>
          <pc:sldMk cId="1227147893" sldId="261"/>
        </pc:sldMkLst>
        <pc:spChg chg="mod">
          <ac:chgData name="Tyler Brunnemann" userId="6bd66129-ddc9-461f-add5-27ec6373b37a" providerId="ADAL" clId="{F1B1C3DC-CA03-45F4-828E-8A4606EE3A64}" dt="2024-08-14T14:03:15.145" v="57" actId="20577"/>
          <ac:spMkLst>
            <pc:docMk/>
            <pc:sldMk cId="1227147893" sldId="261"/>
            <ac:spMk id="3" creationId="{00000000-0000-0000-0000-000000000000}"/>
          </ac:spMkLst>
        </pc:spChg>
        <pc:spChg chg="add mod">
          <ac:chgData name="Tyler Brunnemann" userId="6bd66129-ddc9-461f-add5-27ec6373b37a" providerId="ADAL" clId="{F1B1C3DC-CA03-45F4-828E-8A4606EE3A64}" dt="2024-08-14T14:05:41.919" v="85" actId="164"/>
          <ac:spMkLst>
            <pc:docMk/>
            <pc:sldMk cId="1227147893" sldId="261"/>
            <ac:spMk id="7" creationId="{10EE5845-965B-02E3-756B-65330209BF31}"/>
          </ac:spMkLst>
        </pc:spChg>
        <pc:spChg chg="add mod">
          <ac:chgData name="Tyler Brunnemann" userId="6bd66129-ddc9-461f-add5-27ec6373b37a" providerId="ADAL" clId="{F1B1C3DC-CA03-45F4-828E-8A4606EE3A64}" dt="2024-08-14T14:05:41.919" v="85" actId="164"/>
          <ac:spMkLst>
            <pc:docMk/>
            <pc:sldMk cId="1227147893" sldId="261"/>
            <ac:spMk id="8" creationId="{868C5F0B-BBAF-3BF5-40E7-39953294F234}"/>
          </ac:spMkLst>
        </pc:spChg>
        <pc:grpChg chg="add mod">
          <ac:chgData name="Tyler Brunnemann" userId="6bd66129-ddc9-461f-add5-27ec6373b37a" providerId="ADAL" clId="{F1B1C3DC-CA03-45F4-828E-8A4606EE3A64}" dt="2024-08-14T14:05:41.919" v="85" actId="164"/>
          <ac:grpSpMkLst>
            <pc:docMk/>
            <pc:sldMk cId="1227147893" sldId="261"/>
            <ac:grpSpMk id="9" creationId="{54D132C4-CDEB-19E7-9683-49E93B338A59}"/>
          </ac:grpSpMkLst>
        </pc:grpChg>
        <pc:picChg chg="del">
          <ac:chgData name="Tyler Brunnemann" userId="6bd66129-ddc9-461f-add5-27ec6373b37a" providerId="ADAL" clId="{F1B1C3DC-CA03-45F4-828E-8A4606EE3A64}" dt="2024-08-14T14:03:18.283" v="58" actId="478"/>
          <ac:picMkLst>
            <pc:docMk/>
            <pc:sldMk cId="1227147893" sldId="261"/>
            <ac:picMk id="5" creationId="{B8AD3F47-EA14-E6B6-E5F4-D225F8D93A46}"/>
          </ac:picMkLst>
        </pc:picChg>
        <pc:picChg chg="add mod">
          <ac:chgData name="Tyler Brunnemann" userId="6bd66129-ddc9-461f-add5-27ec6373b37a" providerId="ADAL" clId="{F1B1C3DC-CA03-45F4-828E-8A4606EE3A64}" dt="2024-08-14T14:05:41.919" v="85" actId="164"/>
          <ac:picMkLst>
            <pc:docMk/>
            <pc:sldMk cId="1227147893" sldId="261"/>
            <ac:picMk id="6" creationId="{92AE916D-C846-DDDE-02E4-FC6A1D7E6DC5}"/>
          </ac:picMkLst>
        </pc:picChg>
      </pc:sldChg>
      <pc:sldChg chg="addSp delSp modSp add mod ord">
        <pc:chgData name="Tyler Brunnemann" userId="6bd66129-ddc9-461f-add5-27ec6373b37a" providerId="ADAL" clId="{F1B1C3DC-CA03-45F4-828E-8A4606EE3A64}" dt="2024-08-14T14:17:44.491" v="187" actId="1076"/>
        <pc:sldMkLst>
          <pc:docMk/>
          <pc:sldMk cId="2953285345" sldId="262"/>
        </pc:sldMkLst>
        <pc:spChg chg="mod">
          <ac:chgData name="Tyler Brunnemann" userId="6bd66129-ddc9-461f-add5-27ec6373b37a" providerId="ADAL" clId="{F1B1C3DC-CA03-45F4-828E-8A4606EE3A64}" dt="2024-08-14T14:08:34.512" v="130" actId="20577"/>
          <ac:spMkLst>
            <pc:docMk/>
            <pc:sldMk cId="2953285345" sldId="262"/>
            <ac:spMk id="3" creationId="{00000000-0000-0000-0000-000000000000}"/>
          </ac:spMkLst>
        </pc:spChg>
        <pc:spChg chg="add mod">
          <ac:chgData name="Tyler Brunnemann" userId="6bd66129-ddc9-461f-add5-27ec6373b37a" providerId="ADAL" clId="{F1B1C3DC-CA03-45F4-828E-8A4606EE3A64}" dt="2024-08-14T14:06:09.426" v="92" actId="164"/>
          <ac:spMkLst>
            <pc:docMk/>
            <pc:sldMk cId="2953285345" sldId="262"/>
            <ac:spMk id="7" creationId="{E8741677-97D8-8FF3-46D1-CB5ED0E70365}"/>
          </ac:spMkLst>
        </pc:spChg>
        <pc:spChg chg="add mod">
          <ac:chgData name="Tyler Brunnemann" userId="6bd66129-ddc9-461f-add5-27ec6373b37a" providerId="ADAL" clId="{F1B1C3DC-CA03-45F4-828E-8A4606EE3A64}" dt="2024-08-14T14:06:09.426" v="92" actId="164"/>
          <ac:spMkLst>
            <pc:docMk/>
            <pc:sldMk cId="2953285345" sldId="262"/>
            <ac:spMk id="8" creationId="{B8F1D24A-ABBA-03EC-6F8C-E88044F531A5}"/>
          </ac:spMkLst>
        </pc:spChg>
        <pc:spChg chg="add mod">
          <ac:chgData name="Tyler Brunnemann" userId="6bd66129-ddc9-461f-add5-27ec6373b37a" providerId="ADAL" clId="{F1B1C3DC-CA03-45F4-828E-8A4606EE3A64}" dt="2024-08-14T14:13:02.287" v="161" actId="164"/>
          <ac:spMkLst>
            <pc:docMk/>
            <pc:sldMk cId="2953285345" sldId="262"/>
            <ac:spMk id="18" creationId="{72D7DB5E-66D1-BF88-D166-387BB31BC171}"/>
          </ac:spMkLst>
        </pc:spChg>
        <pc:spChg chg="add mod">
          <ac:chgData name="Tyler Brunnemann" userId="6bd66129-ddc9-461f-add5-27ec6373b37a" providerId="ADAL" clId="{F1B1C3DC-CA03-45F4-828E-8A4606EE3A64}" dt="2024-08-14T14:13:02.287" v="161" actId="164"/>
          <ac:spMkLst>
            <pc:docMk/>
            <pc:sldMk cId="2953285345" sldId="262"/>
            <ac:spMk id="19" creationId="{D2C582CA-42E9-BCD4-F9CE-95A0844E824C}"/>
          </ac:spMkLst>
        </pc:spChg>
        <pc:grpChg chg="add del mod">
          <ac:chgData name="Tyler Brunnemann" userId="6bd66129-ddc9-461f-add5-27ec6373b37a" providerId="ADAL" clId="{F1B1C3DC-CA03-45F4-828E-8A4606EE3A64}" dt="2024-08-14T14:08:38.315" v="131" actId="478"/>
          <ac:grpSpMkLst>
            <pc:docMk/>
            <pc:sldMk cId="2953285345" sldId="262"/>
            <ac:grpSpMk id="9" creationId="{FAA45819-B23B-A417-FD57-DF1C044FAC9C}"/>
          </ac:grpSpMkLst>
        </pc:grpChg>
        <pc:grpChg chg="add mod ord">
          <ac:chgData name="Tyler Brunnemann" userId="6bd66129-ddc9-461f-add5-27ec6373b37a" providerId="ADAL" clId="{F1B1C3DC-CA03-45F4-828E-8A4606EE3A64}" dt="2024-08-14T14:13:09.448" v="163" actId="167"/>
          <ac:grpSpMkLst>
            <pc:docMk/>
            <pc:sldMk cId="2953285345" sldId="262"/>
            <ac:grpSpMk id="20" creationId="{6FFD083D-D620-6E2D-3426-364E563A278E}"/>
          </ac:grpSpMkLst>
        </pc:grpChg>
        <pc:picChg chg="add mod">
          <ac:chgData name="Tyler Brunnemann" userId="6bd66129-ddc9-461f-add5-27ec6373b37a" providerId="ADAL" clId="{F1B1C3DC-CA03-45F4-828E-8A4606EE3A64}" dt="2024-08-14T14:06:09.426" v="92" actId="164"/>
          <ac:picMkLst>
            <pc:docMk/>
            <pc:sldMk cId="2953285345" sldId="262"/>
            <ac:picMk id="5" creationId="{EB5A5643-8223-EBEE-9BB6-0A8A09181AC5}"/>
          </ac:picMkLst>
        </pc:picChg>
        <pc:picChg chg="del">
          <ac:chgData name="Tyler Brunnemann" userId="6bd66129-ddc9-461f-add5-27ec6373b37a" providerId="ADAL" clId="{F1B1C3DC-CA03-45F4-828E-8A4606EE3A64}" dt="2024-08-14T14:03:48.673" v="64" actId="478"/>
          <ac:picMkLst>
            <pc:docMk/>
            <pc:sldMk cId="2953285345" sldId="262"/>
            <ac:picMk id="6" creationId="{92AE916D-C846-DDDE-02E4-FC6A1D7E6DC5}"/>
          </ac:picMkLst>
        </pc:picChg>
        <pc:picChg chg="add mod ord">
          <ac:chgData name="Tyler Brunnemann" userId="6bd66129-ddc9-461f-add5-27ec6373b37a" providerId="ADAL" clId="{F1B1C3DC-CA03-45F4-828E-8A4606EE3A64}" dt="2024-08-14T14:13:04.730" v="162" actId="167"/>
          <ac:picMkLst>
            <pc:docMk/>
            <pc:sldMk cId="2953285345" sldId="262"/>
            <ac:picMk id="11" creationId="{835953B2-B9DF-267A-4078-1F15BA45F44F}"/>
          </ac:picMkLst>
        </pc:picChg>
        <pc:picChg chg="add mod modCrop">
          <ac:chgData name="Tyler Brunnemann" userId="6bd66129-ddc9-461f-add5-27ec6373b37a" providerId="ADAL" clId="{F1B1C3DC-CA03-45F4-828E-8A4606EE3A64}" dt="2024-08-14T14:17:41.387" v="186" actId="1076"/>
          <ac:picMkLst>
            <pc:docMk/>
            <pc:sldMk cId="2953285345" sldId="262"/>
            <ac:picMk id="13" creationId="{EBD27A6D-5963-10C9-47C2-B388712D7EA8}"/>
          </ac:picMkLst>
        </pc:picChg>
        <pc:picChg chg="add del mod">
          <ac:chgData name="Tyler Brunnemann" userId="6bd66129-ddc9-461f-add5-27ec6373b37a" providerId="ADAL" clId="{F1B1C3DC-CA03-45F4-828E-8A4606EE3A64}" dt="2024-08-14T14:11:44.226" v="143" actId="478"/>
          <ac:picMkLst>
            <pc:docMk/>
            <pc:sldMk cId="2953285345" sldId="262"/>
            <ac:picMk id="15" creationId="{309F211B-AD0D-8A3C-F00E-63CE7020F257}"/>
          </ac:picMkLst>
        </pc:picChg>
        <pc:picChg chg="add mod modCrop">
          <ac:chgData name="Tyler Brunnemann" userId="6bd66129-ddc9-461f-add5-27ec6373b37a" providerId="ADAL" clId="{F1B1C3DC-CA03-45F4-828E-8A4606EE3A64}" dt="2024-08-14T14:17:44.491" v="187" actId="1076"/>
          <ac:picMkLst>
            <pc:docMk/>
            <pc:sldMk cId="2953285345" sldId="262"/>
            <ac:picMk id="17" creationId="{51AC2FC8-8DD8-98F3-CDBB-4A52EF4466EA}"/>
          </ac:picMkLst>
        </pc:picChg>
        <pc:picChg chg="add mod">
          <ac:chgData name="Tyler Brunnemann" userId="6bd66129-ddc9-461f-add5-27ec6373b37a" providerId="ADAL" clId="{F1B1C3DC-CA03-45F4-828E-8A4606EE3A64}" dt="2024-08-14T14:17:32.119" v="184" actId="1076"/>
          <ac:picMkLst>
            <pc:docMk/>
            <pc:sldMk cId="2953285345" sldId="262"/>
            <ac:picMk id="22" creationId="{99FEE14A-FAC2-1372-062C-8570F50F8C72}"/>
          </ac:picMkLst>
        </pc:picChg>
      </pc:sldChg>
      <pc:sldChg chg="addSp modSp add mod">
        <pc:chgData name="Tyler Brunnemann" userId="6bd66129-ddc9-461f-add5-27ec6373b37a" providerId="ADAL" clId="{F1B1C3DC-CA03-45F4-828E-8A4606EE3A64}" dt="2024-08-14T14:07:16.189" v="103" actId="1076"/>
        <pc:sldMkLst>
          <pc:docMk/>
          <pc:sldMk cId="484872718" sldId="263"/>
        </pc:sldMkLst>
        <pc:spChg chg="mod">
          <ac:chgData name="Tyler Brunnemann" userId="6bd66129-ddc9-461f-add5-27ec6373b37a" providerId="ADAL" clId="{F1B1C3DC-CA03-45F4-828E-8A4606EE3A64}" dt="2024-08-14T14:06:34.962" v="95"/>
          <ac:spMkLst>
            <pc:docMk/>
            <pc:sldMk cId="484872718" sldId="263"/>
            <ac:spMk id="3" creationId="{00000000-0000-0000-0000-000000000000}"/>
          </ac:spMkLst>
        </pc:spChg>
        <pc:spChg chg="mod">
          <ac:chgData name="Tyler Brunnemann" userId="6bd66129-ddc9-461f-add5-27ec6373b37a" providerId="ADAL" clId="{F1B1C3DC-CA03-45F4-828E-8A4606EE3A64}" dt="2024-08-14T14:07:05.441" v="100"/>
          <ac:spMkLst>
            <pc:docMk/>
            <pc:sldMk cId="484872718" sldId="263"/>
            <ac:spMk id="10" creationId="{86837C85-B77F-8170-0867-E4B16344B967}"/>
          </ac:spMkLst>
        </pc:spChg>
        <pc:grpChg chg="add mod">
          <ac:chgData name="Tyler Brunnemann" userId="6bd66129-ddc9-461f-add5-27ec6373b37a" providerId="ADAL" clId="{F1B1C3DC-CA03-45F4-828E-8A4606EE3A64}" dt="2024-08-14T14:07:16.189" v="103" actId="1076"/>
          <ac:grpSpMkLst>
            <pc:docMk/>
            <pc:sldMk cId="484872718" sldId="263"/>
            <ac:grpSpMk id="4" creationId="{F25477CC-CA4E-724D-188E-937FCA83E33A}"/>
          </ac:grpSpMkLst>
        </pc:grpChg>
        <pc:grpChg chg="mod">
          <ac:chgData name="Tyler Brunnemann" userId="6bd66129-ddc9-461f-add5-27ec6373b37a" providerId="ADAL" clId="{F1B1C3DC-CA03-45F4-828E-8A4606EE3A64}" dt="2024-08-14T14:06:48.575" v="99" actId="1076"/>
          <ac:grpSpMkLst>
            <pc:docMk/>
            <pc:sldMk cId="484872718" sldId="263"/>
            <ac:grpSpMk id="9" creationId="{FAA45819-B23B-A417-FD57-DF1C044FAC9C}"/>
          </ac:grpSpMkLst>
        </pc:grpChg>
        <pc:picChg chg="mod">
          <ac:chgData name="Tyler Brunnemann" userId="6bd66129-ddc9-461f-add5-27ec6373b37a" providerId="ADAL" clId="{F1B1C3DC-CA03-45F4-828E-8A4606EE3A64}" dt="2024-08-14T14:07:05.441" v="100"/>
          <ac:picMkLst>
            <pc:docMk/>
            <pc:sldMk cId="484872718" sldId="263"/>
            <ac:picMk id="6" creationId="{03F68EA6-DD9B-BEA7-14F9-28576ABD2592}"/>
          </ac:picMkLst>
        </pc:picChg>
      </pc:sldChg>
      <pc:sldChg chg="addSp delSp modSp add mod">
        <pc:chgData name="Tyler Brunnemann" userId="6bd66129-ddc9-461f-add5-27ec6373b37a" providerId="ADAL" clId="{F1B1C3DC-CA03-45F4-828E-8A4606EE3A64}" dt="2024-08-14T14:24:46.053" v="293" actId="167"/>
        <pc:sldMkLst>
          <pc:docMk/>
          <pc:sldMk cId="438451798" sldId="264"/>
        </pc:sldMkLst>
        <pc:spChg chg="mod">
          <ac:chgData name="Tyler Brunnemann" userId="6bd66129-ddc9-461f-add5-27ec6373b37a" providerId="ADAL" clId="{F1B1C3DC-CA03-45F4-828E-8A4606EE3A64}" dt="2024-08-14T14:23:32.113" v="279" actId="20577"/>
          <ac:spMkLst>
            <pc:docMk/>
            <pc:sldMk cId="438451798" sldId="264"/>
            <ac:spMk id="3" creationId="{00000000-0000-0000-0000-000000000000}"/>
          </ac:spMkLst>
        </pc:spChg>
        <pc:spChg chg="add mod">
          <ac:chgData name="Tyler Brunnemann" userId="6bd66129-ddc9-461f-add5-27ec6373b37a" providerId="ADAL" clId="{F1B1C3DC-CA03-45F4-828E-8A4606EE3A64}" dt="2024-08-14T14:24:42.181" v="292" actId="164"/>
          <ac:spMkLst>
            <pc:docMk/>
            <pc:sldMk cId="438451798" sldId="264"/>
            <ac:spMk id="8" creationId="{62C9513F-6459-7D0D-9EF8-BC25B04D1B50}"/>
          </ac:spMkLst>
        </pc:spChg>
        <pc:spChg chg="add mod">
          <ac:chgData name="Tyler Brunnemann" userId="6bd66129-ddc9-461f-add5-27ec6373b37a" providerId="ADAL" clId="{F1B1C3DC-CA03-45F4-828E-8A4606EE3A64}" dt="2024-08-14T14:24:11.473" v="287" actId="164"/>
          <ac:spMkLst>
            <pc:docMk/>
            <pc:sldMk cId="438451798" sldId="264"/>
            <ac:spMk id="9" creationId="{EB943BD7-C411-5CA3-C967-58E155DD0B2A}"/>
          </ac:spMkLst>
        </pc:spChg>
        <pc:spChg chg="add mod">
          <ac:chgData name="Tyler Brunnemann" userId="6bd66129-ddc9-461f-add5-27ec6373b37a" providerId="ADAL" clId="{F1B1C3DC-CA03-45F4-828E-8A4606EE3A64}" dt="2024-08-14T14:24:20.554" v="288"/>
          <ac:spMkLst>
            <pc:docMk/>
            <pc:sldMk cId="438451798" sldId="264"/>
            <ac:spMk id="14" creationId="{67B5B11F-512E-FB83-2725-4C332DA85D5D}"/>
          </ac:spMkLst>
        </pc:spChg>
        <pc:spChg chg="add mod">
          <ac:chgData name="Tyler Brunnemann" userId="6bd66129-ddc9-461f-add5-27ec6373b37a" providerId="ADAL" clId="{F1B1C3DC-CA03-45F4-828E-8A4606EE3A64}" dt="2024-08-14T14:24:42.181" v="292" actId="164"/>
          <ac:spMkLst>
            <pc:docMk/>
            <pc:sldMk cId="438451798" sldId="264"/>
            <ac:spMk id="15" creationId="{2D71016F-7409-9CC2-8E96-D39D3B99F8AD}"/>
          </ac:spMkLst>
        </pc:spChg>
        <pc:grpChg chg="add mod">
          <ac:chgData name="Tyler Brunnemann" userId="6bd66129-ddc9-461f-add5-27ec6373b37a" providerId="ADAL" clId="{F1B1C3DC-CA03-45F4-828E-8A4606EE3A64}" dt="2024-08-14T14:24:11.473" v="287" actId="164"/>
          <ac:grpSpMkLst>
            <pc:docMk/>
            <pc:sldMk cId="438451798" sldId="264"/>
            <ac:grpSpMk id="10" creationId="{2A9F4947-5BF4-27DF-9721-96F31C84EE61}"/>
          </ac:grpSpMkLst>
        </pc:grpChg>
        <pc:grpChg chg="add mod ord">
          <ac:chgData name="Tyler Brunnemann" userId="6bd66129-ddc9-461f-add5-27ec6373b37a" providerId="ADAL" clId="{F1B1C3DC-CA03-45F4-828E-8A4606EE3A64}" dt="2024-08-14T14:24:46.053" v="293" actId="167"/>
          <ac:grpSpMkLst>
            <pc:docMk/>
            <pc:sldMk cId="438451798" sldId="264"/>
            <ac:grpSpMk id="16" creationId="{D5AC5406-B303-C33B-5E69-B9CB4A99B62A}"/>
          </ac:grpSpMkLst>
        </pc:grpChg>
        <pc:grpChg chg="del">
          <ac:chgData name="Tyler Brunnemann" userId="6bd66129-ddc9-461f-add5-27ec6373b37a" providerId="ADAL" clId="{F1B1C3DC-CA03-45F4-828E-8A4606EE3A64}" dt="2024-08-14T14:21:09.059" v="195" actId="478"/>
          <ac:grpSpMkLst>
            <pc:docMk/>
            <pc:sldMk cId="438451798" sldId="264"/>
            <ac:grpSpMk id="20" creationId="{6FFD083D-D620-6E2D-3426-364E563A278E}"/>
          </ac:grpSpMkLst>
        </pc:grpChg>
        <pc:picChg chg="add mod">
          <ac:chgData name="Tyler Brunnemann" userId="6bd66129-ddc9-461f-add5-27ec6373b37a" providerId="ADAL" clId="{F1B1C3DC-CA03-45F4-828E-8A4606EE3A64}" dt="2024-08-14T14:24:42.181" v="292" actId="164"/>
          <ac:picMkLst>
            <pc:docMk/>
            <pc:sldMk cId="438451798" sldId="264"/>
            <ac:picMk id="5" creationId="{317AC8A4-39A1-6637-D18A-790AE2B59AD3}"/>
          </ac:picMkLst>
        </pc:picChg>
        <pc:picChg chg="add mod">
          <ac:chgData name="Tyler Brunnemann" userId="6bd66129-ddc9-461f-add5-27ec6373b37a" providerId="ADAL" clId="{F1B1C3DC-CA03-45F4-828E-8A4606EE3A64}" dt="2024-08-14T14:24:11.473" v="287" actId="164"/>
          <ac:picMkLst>
            <pc:docMk/>
            <pc:sldMk cId="438451798" sldId="264"/>
            <ac:picMk id="7" creationId="{AF2810AC-8CFA-2C9A-231B-B5378B298AAD}"/>
          </ac:picMkLst>
        </pc:picChg>
        <pc:picChg chg="add mod">
          <ac:chgData name="Tyler Brunnemann" userId="6bd66129-ddc9-461f-add5-27ec6373b37a" providerId="ADAL" clId="{F1B1C3DC-CA03-45F4-828E-8A4606EE3A64}" dt="2024-08-14T14:24:20.554" v="288"/>
          <ac:picMkLst>
            <pc:docMk/>
            <pc:sldMk cId="438451798" sldId="264"/>
            <ac:picMk id="12" creationId="{CB85982A-90F9-D0BA-79B6-A46D76B6056C}"/>
          </ac:picMkLst>
        </pc:picChg>
        <pc:picChg chg="del">
          <ac:chgData name="Tyler Brunnemann" userId="6bd66129-ddc9-461f-add5-27ec6373b37a" providerId="ADAL" clId="{F1B1C3DC-CA03-45F4-828E-8A4606EE3A64}" dt="2024-08-14T14:21:07.502" v="192" actId="478"/>
          <ac:picMkLst>
            <pc:docMk/>
            <pc:sldMk cId="438451798" sldId="264"/>
            <ac:picMk id="13" creationId="{EBD27A6D-5963-10C9-47C2-B388712D7EA8}"/>
          </ac:picMkLst>
        </pc:picChg>
        <pc:picChg chg="del">
          <ac:chgData name="Tyler Brunnemann" userId="6bd66129-ddc9-461f-add5-27ec6373b37a" providerId="ADAL" clId="{F1B1C3DC-CA03-45F4-828E-8A4606EE3A64}" dt="2024-08-14T14:21:08.056" v="193" actId="478"/>
          <ac:picMkLst>
            <pc:docMk/>
            <pc:sldMk cId="438451798" sldId="264"/>
            <ac:picMk id="17" creationId="{51AC2FC8-8DD8-98F3-CDBB-4A52EF4466EA}"/>
          </ac:picMkLst>
        </pc:picChg>
        <pc:picChg chg="del">
          <ac:chgData name="Tyler Brunnemann" userId="6bd66129-ddc9-461f-add5-27ec6373b37a" providerId="ADAL" clId="{F1B1C3DC-CA03-45F4-828E-8A4606EE3A64}" dt="2024-08-14T14:21:08.573" v="194" actId="478"/>
          <ac:picMkLst>
            <pc:docMk/>
            <pc:sldMk cId="438451798" sldId="264"/>
            <ac:picMk id="22" creationId="{99FEE14A-FAC2-1372-062C-8570F50F8C7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D006"/>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2" name="Title 1"/>
          <p:cNvSpPr>
            <a:spLocks noGrp="1"/>
          </p:cNvSpPr>
          <p:nvPr>
            <p:ph type="ctrTitle" hasCustomPrompt="1"/>
          </p:nvPr>
        </p:nvSpPr>
        <p:spPr>
          <a:xfrm>
            <a:off x="1714500" y="3428999"/>
            <a:ext cx="10194300" cy="1692239"/>
          </a:xfrm>
        </p:spPr>
        <p:txBody>
          <a:bodyPr lIns="0" tIns="0" rIns="0" bIns="0" anchor="t" anchorCtr="0">
            <a:normAutofit/>
          </a:bodyPr>
          <a:lstStyle>
            <a:lvl1pPr algn="l">
              <a:defRPr sz="4800" baseline="0"/>
            </a:lvl1pPr>
          </a:lstStyle>
          <a:p>
            <a:r>
              <a:rPr lang="en-US" dirty="0"/>
              <a:t>Click to edit presentation title</a:t>
            </a:r>
          </a:p>
        </p:txBody>
      </p:sp>
      <p:sp>
        <p:nvSpPr>
          <p:cNvPr id="3" name="Subtitle 2"/>
          <p:cNvSpPr>
            <a:spLocks noGrp="1"/>
          </p:cNvSpPr>
          <p:nvPr>
            <p:ph type="subTitle" idx="1" hasCustomPrompt="1"/>
          </p:nvPr>
        </p:nvSpPr>
        <p:spPr>
          <a:xfrm>
            <a:off x="1714500" y="5121238"/>
            <a:ext cx="10194300" cy="1445162"/>
          </a:xfrm>
          <a:prstGeom prst="rect">
            <a:avLst/>
          </a:prstGeom>
        </p:spPr>
        <p:txBody>
          <a:bodyPr lIns="0" tIns="0" rIns="0" bIns="0"/>
          <a:lstStyle>
            <a:lvl1pPr marL="0" indent="0" algn="l">
              <a:spcBef>
                <a:spcPts val="0"/>
              </a:spcBef>
              <a:buNone/>
              <a:defRPr sz="2400" b="0" i="0">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br>
              <a:rPr lang="en-US" dirty="0"/>
            </a:br>
            <a:r>
              <a:rPr lang="en-US" dirty="0"/>
              <a:t>Department/Unit</a:t>
            </a:r>
            <a:br>
              <a:rPr lang="en-US" dirty="0"/>
            </a:br>
            <a:r>
              <a:rPr lang="en-US" dirty="0"/>
              <a:t>Date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8"/>
            <a:ext cx="8598408" cy="2060448"/>
          </a:xfrm>
          <a:prstGeom prst="rect">
            <a:avLst/>
          </a:prstGeom>
        </p:spPr>
      </p:pic>
    </p:spTree>
    <p:extLst>
      <p:ext uri="{BB962C8B-B14F-4D97-AF65-F5344CB8AC3E}">
        <p14:creationId xmlns:p14="http://schemas.microsoft.com/office/powerpoint/2010/main" val="2757504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D006"/>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2" name="Title 1"/>
          <p:cNvSpPr>
            <a:spLocks noGrp="1"/>
          </p:cNvSpPr>
          <p:nvPr>
            <p:ph type="ctrTitle" hasCustomPrompt="1"/>
          </p:nvPr>
        </p:nvSpPr>
        <p:spPr>
          <a:xfrm>
            <a:off x="1714500" y="3428999"/>
            <a:ext cx="10194300" cy="1692239"/>
          </a:xfrm>
        </p:spPr>
        <p:txBody>
          <a:bodyPr lIns="0" tIns="0" rIns="0" bIns="0" anchor="t" anchorCtr="0">
            <a:normAutofit/>
          </a:bodyPr>
          <a:lstStyle>
            <a:lvl1pPr algn="l">
              <a:defRPr sz="4800" baseline="0"/>
            </a:lvl1pPr>
          </a:lstStyle>
          <a:p>
            <a:r>
              <a:rPr lang="en-US" dirty="0"/>
              <a:t>Click to edit presentation title</a:t>
            </a:r>
          </a:p>
        </p:txBody>
      </p:sp>
      <p:sp>
        <p:nvSpPr>
          <p:cNvPr id="3" name="Subtitle 2"/>
          <p:cNvSpPr>
            <a:spLocks noGrp="1"/>
          </p:cNvSpPr>
          <p:nvPr>
            <p:ph type="subTitle" idx="1" hasCustomPrompt="1"/>
          </p:nvPr>
        </p:nvSpPr>
        <p:spPr>
          <a:xfrm>
            <a:off x="1714500" y="5121238"/>
            <a:ext cx="10194300" cy="1445162"/>
          </a:xfrm>
          <a:prstGeom prst="rect">
            <a:avLst/>
          </a:prstGeom>
        </p:spPr>
        <p:txBody>
          <a:bodyPr lIns="0" tIns="0" rIns="0" bIns="0"/>
          <a:lstStyle>
            <a:lvl1pPr marL="0" indent="0" algn="l">
              <a:spcBef>
                <a:spcPts val="0"/>
              </a:spcBef>
              <a:buNone/>
              <a:defRPr sz="2400" b="0" i="0">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br>
              <a:rPr lang="en-US" dirty="0"/>
            </a:br>
            <a:r>
              <a:rPr lang="en-US" dirty="0"/>
              <a:t>Department/Unit</a:t>
            </a:r>
            <a:br>
              <a:rPr lang="en-US" dirty="0"/>
            </a:br>
            <a:r>
              <a:rPr lang="en-US" dirty="0"/>
              <a:t>Date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8"/>
            <a:ext cx="8598408" cy="2060448"/>
          </a:xfrm>
          <a:prstGeom prst="rect">
            <a:avLst/>
          </a:prstGeom>
        </p:spPr>
      </p:pic>
    </p:spTree>
    <p:extLst>
      <p:ext uri="{BB962C8B-B14F-4D97-AF65-F5344CB8AC3E}">
        <p14:creationId xmlns:p14="http://schemas.microsoft.com/office/powerpoint/2010/main" val="42652881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FFD006"/>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pic>
        <p:nvPicPr>
          <p:cNvPr id="8" name="Picture 7"/>
          <p:cNvPicPr>
            <a:picLocks noChangeAspect="1"/>
          </p:cNvPicPr>
          <p:nvPr/>
        </p:nvPicPr>
        <p:blipFill rotWithShape="1">
          <a:blip r:embed="rId3">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3" name="Subtitle 2"/>
          <p:cNvSpPr>
            <a:spLocks noGrp="1"/>
          </p:cNvSpPr>
          <p:nvPr>
            <p:ph type="subTitle" idx="1" hasCustomPrompt="1"/>
          </p:nvPr>
        </p:nvSpPr>
        <p:spPr>
          <a:xfrm>
            <a:off x="1714500" y="3429000"/>
            <a:ext cx="10194300" cy="3137400"/>
          </a:xfrm>
          <a:prstGeom prst="rect">
            <a:avLst/>
          </a:prstGeom>
        </p:spPr>
        <p:txBody>
          <a:bodyPr lIns="0" tIns="0" rIns="0" bIns="0"/>
          <a:lstStyle>
            <a:lvl1pPr marL="0" indent="0" algn="l">
              <a:spcBef>
                <a:spcPts val="0"/>
              </a:spcBef>
              <a:buNone/>
              <a:defRPr sz="3600" b="0" i="0" baseline="0">
                <a:solidFill>
                  <a:schemeClr val="tx1"/>
                </a:solidFill>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DIVIDER SLIDE (only use if necessary)</a:t>
            </a:r>
            <a:br>
              <a:rPr lang="en-US" dirty="0"/>
            </a:br>
            <a:r>
              <a:rPr lang="en-US" dirty="0"/>
              <a:t>Click to add subtopic</a:t>
            </a:r>
          </a:p>
        </p:txBody>
      </p:sp>
    </p:spTree>
    <p:extLst>
      <p:ext uri="{BB962C8B-B14F-4D97-AF65-F5344CB8AC3E}">
        <p14:creationId xmlns:p14="http://schemas.microsoft.com/office/powerpoint/2010/main" val="9318417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
        <p:nvSpPr>
          <p:cNvPr id="3" name="Content Placeholder 2"/>
          <p:cNvSpPr>
            <a:spLocks noGrp="1"/>
          </p:cNvSpPr>
          <p:nvPr>
            <p:ph idx="1"/>
          </p:nvPr>
        </p:nvSpPr>
        <p:spPr>
          <a:xfrm>
            <a:off x="647700" y="1828799"/>
            <a:ext cx="11404600" cy="4664073"/>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2213106902"/>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1" name="Content Placeholder 2"/>
          <p:cNvSpPr>
            <a:spLocks noGrp="1"/>
          </p:cNvSpPr>
          <p:nvPr>
            <p:ph sz="half" idx="1"/>
          </p:nvPr>
        </p:nvSpPr>
        <p:spPr>
          <a:xfrm>
            <a:off x="647700" y="1825624"/>
            <a:ext cx="5486400" cy="45142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565900" y="1833245"/>
            <a:ext cx="5486400" cy="45065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1923257864"/>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505074"/>
            <a:ext cx="5486400" cy="36845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59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5900" y="2505074"/>
            <a:ext cx="5486400" cy="36845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570562090"/>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9"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375394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Sized Image Slide">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12192000" cy="6858000"/>
          </a:xfrm>
          <a:prstGeom prst="rect">
            <a:avLst/>
          </a:prstGeom>
        </p:spPr>
        <p:txBody>
          <a:bodyPr lIns="0" tIns="914400" rIns="0" bIns="0" anchor="ctr" anchorCtr="0"/>
          <a:lstStyle>
            <a:lvl1pPr marL="0" indent="0" algn="ctr">
              <a:lnSpc>
                <a:spcPct val="1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t>
            </a:r>
            <a:br>
              <a:rPr lang="en-US" dirty="0"/>
            </a:br>
            <a:r>
              <a:rPr lang="en-US" dirty="0"/>
              <a:t>full-sized image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398864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0" y="1"/>
            <a:ext cx="12192000" cy="6857999"/>
          </a:xfrm>
          <a:prstGeom prst="rect">
            <a:avLst/>
          </a:prstGeom>
        </p:spPr>
        <p:txBody>
          <a:bodyPr anchor="ctr" anchorCtr="0"/>
          <a:lstStyle>
            <a:lvl1pPr marL="0" indent="0" algn="ctr">
              <a:lnSpc>
                <a:spcPct val="0"/>
              </a:lnSpc>
              <a:spcBef>
                <a:spcPts val="0"/>
              </a:spcBef>
              <a:spcAft>
                <a:spcPts val="0"/>
              </a:spcAft>
              <a:buNone/>
              <a:defRPr sz="2400" b="0" i="0" baseline="0">
                <a:latin typeface="Source Sans Pro" charset="0"/>
                <a:ea typeface="Source Sans Pro" charset="0"/>
                <a:cs typeface="Source Sans Pr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full page image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353513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hasCustomPrompt="1"/>
          </p:nvPr>
        </p:nvSpPr>
        <p:spPr>
          <a:xfrm>
            <a:off x="5183188" y="987425"/>
            <a:ext cx="6172200" cy="4873625"/>
          </a:xfrm>
          <a:prstGeom prst="rect">
            <a:avLst/>
          </a:prstGeom>
        </p:spPr>
        <p:txBody>
          <a:bodyPr lIns="0" tIns="731520" rIns="0" bIns="0" anchor="ctr" anchorCtr="0"/>
          <a:lstStyle>
            <a:lvl1pPr marL="0" indent="0" algn="ctr">
              <a:lnSpc>
                <a:spcPct val="2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28768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FFD006"/>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pic>
        <p:nvPicPr>
          <p:cNvPr id="8" name="Picture 7"/>
          <p:cNvPicPr>
            <a:picLocks noChangeAspect="1"/>
          </p:cNvPicPr>
          <p:nvPr/>
        </p:nvPicPr>
        <p:blipFill rotWithShape="1">
          <a:blip r:embed="rId3">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3" name="Subtitle 2"/>
          <p:cNvSpPr>
            <a:spLocks noGrp="1"/>
          </p:cNvSpPr>
          <p:nvPr>
            <p:ph type="subTitle" idx="1" hasCustomPrompt="1"/>
          </p:nvPr>
        </p:nvSpPr>
        <p:spPr>
          <a:xfrm>
            <a:off x="1714500" y="3429000"/>
            <a:ext cx="10194300" cy="3137400"/>
          </a:xfrm>
          <a:prstGeom prst="rect">
            <a:avLst/>
          </a:prstGeom>
        </p:spPr>
        <p:txBody>
          <a:bodyPr lIns="0" tIns="0" rIns="0" bIns="0"/>
          <a:lstStyle>
            <a:lvl1pPr marL="0" indent="0" algn="l">
              <a:spcBef>
                <a:spcPts val="0"/>
              </a:spcBef>
              <a:buNone/>
              <a:defRPr sz="3600" b="0" i="0" baseline="0">
                <a:solidFill>
                  <a:schemeClr val="tx1"/>
                </a:solidFill>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DIVIDER SLIDE (only use if necessary)</a:t>
            </a:r>
            <a:br>
              <a:rPr lang="en-US" dirty="0"/>
            </a:br>
            <a:r>
              <a:rPr lang="en-US" dirty="0"/>
              <a:t>Click to add subtopic</a:t>
            </a:r>
          </a:p>
        </p:txBody>
      </p:sp>
    </p:spTree>
    <p:extLst>
      <p:ext uri="{BB962C8B-B14F-4D97-AF65-F5344CB8AC3E}">
        <p14:creationId xmlns:p14="http://schemas.microsoft.com/office/powerpoint/2010/main" val="1203949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
        <p:nvSpPr>
          <p:cNvPr id="3" name="Content Placeholder 2"/>
          <p:cNvSpPr>
            <a:spLocks noGrp="1"/>
          </p:cNvSpPr>
          <p:nvPr>
            <p:ph idx="1"/>
          </p:nvPr>
        </p:nvSpPr>
        <p:spPr>
          <a:xfrm>
            <a:off x="647700" y="1828799"/>
            <a:ext cx="11404600" cy="4664073"/>
          </a:xfrm>
          <a:prstGeom prst="rect">
            <a:avLst/>
          </a:prstGeom>
        </p:spPr>
        <p:txBody>
          <a:bodyPr lIns="0" tIns="0" rIns="0" bIns="0"/>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433194582"/>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1" name="Content Placeholder 2"/>
          <p:cNvSpPr>
            <a:spLocks noGrp="1"/>
          </p:cNvSpPr>
          <p:nvPr>
            <p:ph sz="half" idx="1"/>
          </p:nvPr>
        </p:nvSpPr>
        <p:spPr>
          <a:xfrm>
            <a:off x="647700" y="1825624"/>
            <a:ext cx="5486400" cy="4514215"/>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565900" y="1833245"/>
            <a:ext cx="5486400" cy="4506594"/>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1659739266"/>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505074"/>
            <a:ext cx="5486400" cy="3684588"/>
          </a:xfrm>
          <a:prstGeom prst="rect">
            <a:avLst/>
          </a:prstGeom>
        </p:spPr>
        <p:txBody>
          <a:bodyPr lIns="0" tIns="0" rIns="0" bIns="0"/>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659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5900" y="2505074"/>
            <a:ext cx="5486400" cy="3684588"/>
          </a:xfrm>
          <a:prstGeom prst="rect">
            <a:avLst/>
          </a:prstGeom>
        </p:spPr>
        <p:txBody>
          <a:bodyPr lIns="0" tIns="0" rIns="0" bIns="0"/>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3454452026"/>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9"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ext uri="{BB962C8B-B14F-4D97-AF65-F5344CB8AC3E}">
        <p14:creationId xmlns:p14="http://schemas.microsoft.com/office/powerpoint/2010/main" val="11000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Sized Image Slide">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12192000" cy="6858000"/>
          </a:xfrm>
          <a:prstGeom prst="rect">
            <a:avLst/>
          </a:prstGeom>
        </p:spPr>
        <p:txBody>
          <a:bodyPr lIns="0" tIns="914400" rIns="0" bIns="0" anchor="ctr" anchorCtr="0"/>
          <a:lstStyle>
            <a:lvl1pPr marL="0" indent="0" algn="ctr">
              <a:lnSpc>
                <a:spcPct val="1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t>
            </a:r>
            <a:br>
              <a:rPr lang="en-US" dirty="0"/>
            </a:br>
            <a:r>
              <a:rPr lang="en-US" dirty="0"/>
              <a:t>full-sized image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3806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0" y="1"/>
            <a:ext cx="12192000" cy="6857999"/>
          </a:xfrm>
          <a:prstGeom prst="rect">
            <a:avLst/>
          </a:prstGeom>
        </p:spPr>
        <p:txBody>
          <a:bodyPr anchor="ctr" anchorCtr="0"/>
          <a:lstStyle>
            <a:lvl1pPr marL="0" indent="0" algn="ctr">
              <a:lnSpc>
                <a:spcPct val="0"/>
              </a:lnSpc>
              <a:spcBef>
                <a:spcPts val="0"/>
              </a:spcBef>
              <a:spcAft>
                <a:spcPts val="0"/>
              </a:spcAft>
              <a:buNone/>
              <a:defRPr sz="2400" b="0" i="0" baseline="0">
                <a:latin typeface="Source Sans Pro" charset="0"/>
                <a:ea typeface="Source Sans Pro" charset="0"/>
                <a:cs typeface="Source Sans Pr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full page image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111727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hasCustomPrompt="1"/>
          </p:nvPr>
        </p:nvSpPr>
        <p:spPr>
          <a:xfrm>
            <a:off x="5183188" y="987425"/>
            <a:ext cx="6172200" cy="4873625"/>
          </a:xfrm>
          <a:prstGeom prst="rect">
            <a:avLst/>
          </a:prstGeom>
        </p:spPr>
        <p:txBody>
          <a:bodyPr lIns="0" tIns="731520" rIns="0" bIns="0" anchor="ctr" anchorCtr="0"/>
          <a:lstStyle>
            <a:lvl1pPr marL="0" indent="0" algn="ctr">
              <a:lnSpc>
                <a:spcPct val="2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ext uri="{BB962C8B-B14F-4D97-AF65-F5344CB8AC3E}">
        <p14:creationId xmlns:p14="http://schemas.microsoft.com/office/powerpoint/2010/main" val="59295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0" y="640080"/>
            <a:ext cx="11371980" cy="562320"/>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51690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800" b="1" i="0" kern="1200">
          <a:solidFill>
            <a:schemeClr val="tx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0" y="640080"/>
            <a:ext cx="11371980" cy="56232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1591292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2800" b="1" i="0" kern="1200">
          <a:solidFill>
            <a:schemeClr val="tx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Request Guide</a:t>
            </a:r>
          </a:p>
        </p:txBody>
      </p:sp>
    </p:spTree>
    <p:extLst>
      <p:ext uri="{BB962C8B-B14F-4D97-AF65-F5344CB8AC3E}">
        <p14:creationId xmlns:p14="http://schemas.microsoft.com/office/powerpoint/2010/main" val="12183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Request Overview</a:t>
            </a:r>
          </a:p>
        </p:txBody>
      </p:sp>
      <p:sp>
        <p:nvSpPr>
          <p:cNvPr id="3" name="Content Placeholder 2"/>
          <p:cNvSpPr>
            <a:spLocks noGrp="1"/>
          </p:cNvSpPr>
          <p:nvPr>
            <p:ph idx="1"/>
          </p:nvPr>
        </p:nvSpPr>
        <p:spPr/>
        <p:txBody>
          <a:bodyPr/>
          <a:lstStyle/>
          <a:p>
            <a:pPr marL="91440" indent="0">
              <a:buNone/>
            </a:pPr>
            <a:r>
              <a:rPr lang="en-US" b="1" dirty="0">
                <a:latin typeface="Source Sans Pro" panose="020B0503030403020204" pitchFamily="34" charset="0"/>
                <a:ea typeface="Source Sans Pro" panose="020B0503030403020204" pitchFamily="34" charset="0"/>
              </a:rPr>
              <a:t>How to Create Contract Requests and Search for Requests/Contracts </a:t>
            </a:r>
          </a:p>
          <a:p>
            <a:pPr marL="91440" indent="0">
              <a:buNone/>
            </a:pPr>
            <a:r>
              <a:rPr lang="en-US" dirty="0">
                <a:latin typeface="Source Sans Pro" panose="020B0503030403020204" pitchFamily="34" charset="0"/>
                <a:ea typeface="Source Sans Pro" panose="020B0503030403020204" pitchFamily="34" charset="0"/>
              </a:rPr>
              <a:t>As a Contract Requester, you will create a Contract Request for any need you believe requires a contract. </a:t>
            </a:r>
          </a:p>
          <a:p>
            <a:pPr marL="91440" indent="0">
              <a:buNone/>
            </a:pPr>
            <a:r>
              <a:rPr lang="en-US" dirty="0">
                <a:latin typeface="Source Sans Pro" panose="020B0503030403020204" pitchFamily="34" charset="0"/>
                <a:ea typeface="Source Sans Pro" panose="020B0503030403020204" pitchFamily="34" charset="0"/>
              </a:rPr>
              <a:t>The Contract Request consists of completing some preliminary questions and information and attaching supporting documents and/or a supplier contract. Once submitted, the Contract Request will be routed for approvals, as applicable, and forwarded to the Contract Manager. The Contract Manager will review the request, approve or reject the request, create the contract record, submit the contract to the appropriate parties for review and approval, and send the contract for e-signature. </a:t>
            </a:r>
          </a:p>
          <a:p>
            <a:pPr marL="91440" indent="0">
              <a:buNone/>
            </a:pPr>
            <a:r>
              <a:rPr lang="en-US" dirty="0">
                <a:latin typeface="Source Sans Pro" panose="020B0503030403020204" pitchFamily="34" charset="0"/>
                <a:ea typeface="Source Sans Pro" panose="020B0503030403020204" pitchFamily="34" charset="0"/>
              </a:rPr>
              <a:t>This reference guide is intended to illustrate the process of creating a contract request and provide commentary.  </a:t>
            </a:r>
          </a:p>
          <a:p>
            <a:pPr marL="91440" indent="0">
              <a:buNone/>
            </a:pPr>
            <a:r>
              <a:rPr lang="en-US" b="1" dirty="0">
                <a:latin typeface="Source Sans Pro" panose="020B0503030403020204" pitchFamily="34" charset="0"/>
                <a:ea typeface="Source Sans Pro" panose="020B0503030403020204" pitchFamily="34" charset="0"/>
              </a:rPr>
              <a:t>Best Practices</a:t>
            </a:r>
          </a:p>
          <a:p>
            <a:r>
              <a:rPr lang="en-US" dirty="0">
                <a:latin typeface="Source Sans Pro" panose="020B0503030403020204" pitchFamily="34" charset="0"/>
                <a:ea typeface="Source Sans Pro" panose="020B0503030403020204" pitchFamily="34" charset="0"/>
              </a:rPr>
              <a:t>Use a contract request template that has been preconfigured to easily fill out required information to request a contract</a:t>
            </a:r>
          </a:p>
          <a:p>
            <a:r>
              <a:rPr lang="en-US" dirty="0">
                <a:latin typeface="Source Sans Pro" panose="020B0503030403020204" pitchFamily="34" charset="0"/>
                <a:ea typeface="Source Sans Pro" panose="020B0503030403020204" pitchFamily="34" charset="0"/>
              </a:rPr>
              <a:t>Attach all supporting documentation for review by the Contract Manager</a:t>
            </a:r>
          </a:p>
          <a:p>
            <a:r>
              <a:rPr lang="en-US" dirty="0">
                <a:latin typeface="Source Sans Pro" panose="020B0503030403020204" pitchFamily="34" charset="0"/>
                <a:ea typeface="Source Sans Pro" panose="020B0503030403020204" pitchFamily="34" charset="0"/>
              </a:rPr>
              <a:t>Questions will vary by the contract request template selected and the form will guide you through what information needs to be provided</a:t>
            </a:r>
          </a:p>
          <a:p>
            <a:endParaRPr lang="en-US"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8EEA2FEC-7944-34ED-B70C-C73579373B08}"/>
              </a:ext>
            </a:extLst>
          </p:cNvPr>
          <p:cNvSpPr txBox="1"/>
          <p:nvPr/>
        </p:nvSpPr>
        <p:spPr>
          <a:xfrm>
            <a:off x="647700" y="6396335"/>
            <a:ext cx="11404600" cy="461665"/>
          </a:xfrm>
          <a:prstGeom prst="rect">
            <a:avLst/>
          </a:prstGeom>
          <a:noFill/>
        </p:spPr>
        <p:txBody>
          <a:bodyPr wrap="square">
            <a:spAutoFit/>
          </a:bodyPr>
          <a:lstStyle/>
          <a:p>
            <a:r>
              <a:rPr lang="en-US" sz="1200" i="1" dirty="0">
                <a:latin typeface="Source Sans Pro" panose="020B0503030403020204" pitchFamily="34" charset="0"/>
                <a:ea typeface="Source Sans Pro" panose="020B0503030403020204" pitchFamily="34" charset="0"/>
              </a:rPr>
              <a:t>Note: Based on the selections you make in certain fields, other fields may or may not be visible.  If you do not see a field on your request form that is in the below guide that is because the visibility on that field was not triggered, meaning you can continue completing your request.</a:t>
            </a:r>
          </a:p>
        </p:txBody>
      </p:sp>
    </p:spTree>
    <p:extLst>
      <p:ext uri="{BB962C8B-B14F-4D97-AF65-F5344CB8AC3E}">
        <p14:creationId xmlns:p14="http://schemas.microsoft.com/office/powerpoint/2010/main" val="2102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1. Open the Contract Request Form </a:t>
            </a:r>
            <a:r>
              <a:rPr lang="en-US" sz="1600" dirty="0">
                <a:latin typeface="Source Sans Pro" panose="020B0503030403020204" pitchFamily="34" charset="0"/>
                <a:ea typeface="Source Sans Pro" panose="020B0503030403020204" pitchFamily="34" charset="0"/>
              </a:rPr>
              <a:t>- Navigate to: Contracts &gt; Requests &gt; Request Contract</a:t>
            </a:r>
          </a:p>
          <a:p>
            <a:pPr marL="91440" indent="0">
              <a:buNone/>
            </a:pPr>
            <a:endParaRPr lang="en-US" sz="1600" dirty="0">
              <a:latin typeface="Source Sans Pro" panose="020B0503030403020204" pitchFamily="34" charset="0"/>
              <a:ea typeface="Source Sans Pro" panose="020B0503030403020204" pitchFamily="34" charset="0"/>
            </a:endParaRPr>
          </a:p>
        </p:txBody>
      </p:sp>
      <p:grpSp>
        <p:nvGrpSpPr>
          <p:cNvPr id="8" name="Group 7">
            <a:extLst>
              <a:ext uri="{FF2B5EF4-FFF2-40B4-BE49-F238E27FC236}">
                <a16:creationId xmlns:a16="http://schemas.microsoft.com/office/drawing/2014/main" id="{750C4D0B-98B9-3344-E3FC-E1E3391A274A}"/>
              </a:ext>
            </a:extLst>
          </p:cNvPr>
          <p:cNvGrpSpPr/>
          <p:nvPr/>
        </p:nvGrpSpPr>
        <p:grpSpPr>
          <a:xfrm>
            <a:off x="1328865" y="1429305"/>
            <a:ext cx="9534270" cy="4942565"/>
            <a:chOff x="1328865" y="1429305"/>
            <a:chExt cx="9534270" cy="4942565"/>
          </a:xfrm>
        </p:grpSpPr>
        <p:pic>
          <p:nvPicPr>
            <p:cNvPr id="6" name="Picture 5">
              <a:extLst>
                <a:ext uri="{FF2B5EF4-FFF2-40B4-BE49-F238E27FC236}">
                  <a16:creationId xmlns:a16="http://schemas.microsoft.com/office/drawing/2014/main" id="{3BDAAF17-148F-4F45-2ACC-E42CF78651BA}"/>
                </a:ext>
              </a:extLst>
            </p:cNvPr>
            <p:cNvPicPr>
              <a:picLocks noChangeAspect="1"/>
            </p:cNvPicPr>
            <p:nvPr/>
          </p:nvPicPr>
          <p:blipFill>
            <a:blip r:embed="rId2"/>
            <a:stretch>
              <a:fillRect/>
            </a:stretch>
          </p:blipFill>
          <p:spPr>
            <a:xfrm>
              <a:off x="1328865" y="1429305"/>
              <a:ext cx="9534270" cy="4942565"/>
            </a:xfrm>
            <a:prstGeom prst="rect">
              <a:avLst/>
            </a:prstGeom>
            <a:ln w="19050">
              <a:solidFill>
                <a:srgbClr val="5C1500"/>
              </a:solidFill>
            </a:ln>
          </p:spPr>
        </p:pic>
        <p:sp>
          <p:nvSpPr>
            <p:cNvPr id="7" name="Rectangle 6">
              <a:extLst>
                <a:ext uri="{FF2B5EF4-FFF2-40B4-BE49-F238E27FC236}">
                  <a16:creationId xmlns:a16="http://schemas.microsoft.com/office/drawing/2014/main" id="{389D8F9E-30CF-CAC6-FC30-CB0F04566CDB}"/>
                </a:ext>
              </a:extLst>
            </p:cNvPr>
            <p:cNvSpPr/>
            <p:nvPr/>
          </p:nvSpPr>
          <p:spPr>
            <a:xfrm>
              <a:off x="3892731" y="2725783"/>
              <a:ext cx="827316" cy="2090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587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2. Create Contract Request - </a:t>
            </a:r>
            <a:r>
              <a:rPr lang="en-US" sz="1600" dirty="0">
                <a:latin typeface="Source Sans Pro" panose="020B0503030403020204" pitchFamily="34" charset="0"/>
                <a:ea typeface="Source Sans Pro" panose="020B0503030403020204" pitchFamily="34" charset="0"/>
              </a:rPr>
              <a:t>Give the Contract Request a descriptive name and select the Contract Request Template.</a:t>
            </a:r>
          </a:p>
          <a:p>
            <a:pPr marL="91440" indent="0">
              <a:buNone/>
            </a:pPr>
            <a:endParaRPr lang="en-US" sz="1600" dirty="0">
              <a:latin typeface="Source Sans Pro" panose="020B0503030403020204" pitchFamily="34" charset="0"/>
              <a:ea typeface="Source Sans Pro" panose="020B0503030403020204" pitchFamily="34" charset="0"/>
            </a:endParaRPr>
          </a:p>
        </p:txBody>
      </p:sp>
      <p:grpSp>
        <p:nvGrpSpPr>
          <p:cNvPr id="10" name="Group 9">
            <a:extLst>
              <a:ext uri="{FF2B5EF4-FFF2-40B4-BE49-F238E27FC236}">
                <a16:creationId xmlns:a16="http://schemas.microsoft.com/office/drawing/2014/main" id="{E67243CE-4DE7-BFD3-EF9E-195466E9E4B9}"/>
              </a:ext>
            </a:extLst>
          </p:cNvPr>
          <p:cNvGrpSpPr/>
          <p:nvPr/>
        </p:nvGrpSpPr>
        <p:grpSpPr>
          <a:xfrm>
            <a:off x="2651760" y="1591200"/>
            <a:ext cx="6888480" cy="4603946"/>
            <a:chOff x="2651760" y="1591200"/>
            <a:chExt cx="6888480" cy="4603946"/>
          </a:xfrm>
        </p:grpSpPr>
        <p:pic>
          <p:nvPicPr>
            <p:cNvPr id="5" name="Picture 4">
              <a:extLst>
                <a:ext uri="{FF2B5EF4-FFF2-40B4-BE49-F238E27FC236}">
                  <a16:creationId xmlns:a16="http://schemas.microsoft.com/office/drawing/2014/main" id="{B8AD3F47-EA14-E6B6-E5F4-D225F8D93A46}"/>
                </a:ext>
              </a:extLst>
            </p:cNvPr>
            <p:cNvPicPr>
              <a:picLocks noChangeAspect="1"/>
            </p:cNvPicPr>
            <p:nvPr/>
          </p:nvPicPr>
          <p:blipFill rotWithShape="1">
            <a:blip r:embed="rId2"/>
            <a:srcRect l="33029" t="27758" r="32623" b="27795"/>
            <a:stretch/>
          </p:blipFill>
          <p:spPr>
            <a:xfrm>
              <a:off x="2651760" y="1591200"/>
              <a:ext cx="6888480" cy="4603946"/>
            </a:xfrm>
            <a:prstGeom prst="rect">
              <a:avLst/>
            </a:prstGeom>
            <a:ln w="19050">
              <a:solidFill>
                <a:srgbClr val="5C1500"/>
              </a:solidFill>
            </a:ln>
          </p:spPr>
        </p:pic>
        <p:sp>
          <p:nvSpPr>
            <p:cNvPr id="9" name="Rectangle 8">
              <a:extLst>
                <a:ext uri="{FF2B5EF4-FFF2-40B4-BE49-F238E27FC236}">
                  <a16:creationId xmlns:a16="http://schemas.microsoft.com/office/drawing/2014/main" id="{CEE772B2-54F9-1ADC-5ECC-788CD75D812A}"/>
                </a:ext>
              </a:extLst>
            </p:cNvPr>
            <p:cNvSpPr/>
            <p:nvPr/>
          </p:nvSpPr>
          <p:spPr>
            <a:xfrm>
              <a:off x="7393577" y="5416731"/>
              <a:ext cx="1001486" cy="5660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917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3. Contract Request Instructions - </a:t>
            </a:r>
            <a:r>
              <a:rPr lang="en-US" sz="1600" dirty="0">
                <a:latin typeface="Source Sans Pro" panose="020B0503030403020204" pitchFamily="34" charset="0"/>
                <a:ea typeface="Source Sans Pro" panose="020B0503030403020204" pitchFamily="34" charset="0"/>
              </a:rPr>
              <a:t>The Instructions page contains some information about the Contract Request. Click on any of the tabs on the left side of the screen to go directly to a specific page of the Contract Request, or click Next to proceed to each page in order. Green check marks indicate that the required fields for that page have been completed. </a:t>
            </a:r>
          </a:p>
        </p:txBody>
      </p:sp>
      <p:grpSp>
        <p:nvGrpSpPr>
          <p:cNvPr id="9" name="Group 8">
            <a:extLst>
              <a:ext uri="{FF2B5EF4-FFF2-40B4-BE49-F238E27FC236}">
                <a16:creationId xmlns:a16="http://schemas.microsoft.com/office/drawing/2014/main" id="{54D132C4-CDEB-19E7-9683-49E93B338A59}"/>
              </a:ext>
            </a:extLst>
          </p:cNvPr>
          <p:cNvGrpSpPr/>
          <p:nvPr/>
        </p:nvGrpSpPr>
        <p:grpSpPr>
          <a:xfrm>
            <a:off x="1463040" y="1775313"/>
            <a:ext cx="9265920" cy="4808395"/>
            <a:chOff x="1463040" y="1775313"/>
            <a:chExt cx="9265920" cy="4808395"/>
          </a:xfrm>
        </p:grpSpPr>
        <p:pic>
          <p:nvPicPr>
            <p:cNvPr id="6" name="Picture 5">
              <a:extLst>
                <a:ext uri="{FF2B5EF4-FFF2-40B4-BE49-F238E27FC236}">
                  <a16:creationId xmlns:a16="http://schemas.microsoft.com/office/drawing/2014/main" id="{92AE916D-C846-DDDE-02E4-FC6A1D7E6DC5}"/>
                </a:ext>
              </a:extLst>
            </p:cNvPr>
            <p:cNvPicPr>
              <a:picLocks noChangeAspect="1"/>
            </p:cNvPicPr>
            <p:nvPr/>
          </p:nvPicPr>
          <p:blipFill>
            <a:blip r:embed="rId2"/>
            <a:stretch>
              <a:fillRect/>
            </a:stretch>
          </p:blipFill>
          <p:spPr>
            <a:xfrm>
              <a:off x="1463040" y="1775313"/>
              <a:ext cx="9265920" cy="4808395"/>
            </a:xfrm>
            <a:prstGeom prst="rect">
              <a:avLst/>
            </a:prstGeom>
            <a:ln w="19050">
              <a:solidFill>
                <a:schemeClr val="tx1"/>
              </a:solidFill>
            </a:ln>
          </p:spPr>
        </p:pic>
        <p:sp>
          <p:nvSpPr>
            <p:cNvPr id="7" name="Rectangle 6">
              <a:extLst>
                <a:ext uri="{FF2B5EF4-FFF2-40B4-BE49-F238E27FC236}">
                  <a16:creationId xmlns:a16="http://schemas.microsoft.com/office/drawing/2014/main" id="{10EE5845-965B-02E3-756B-65330209BF31}"/>
                </a:ext>
              </a:extLst>
            </p:cNvPr>
            <p:cNvSpPr/>
            <p:nvPr/>
          </p:nvSpPr>
          <p:spPr>
            <a:xfrm>
              <a:off x="1872343" y="2917371"/>
              <a:ext cx="1506583" cy="17417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8C5F0B-BBAF-3BF5-40E7-39953294F234}"/>
                </a:ext>
              </a:extLst>
            </p:cNvPr>
            <p:cNvSpPr/>
            <p:nvPr/>
          </p:nvSpPr>
          <p:spPr>
            <a:xfrm>
              <a:off x="8987246" y="6165669"/>
              <a:ext cx="487680" cy="3135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714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4. Attach Contract Document - </a:t>
            </a:r>
            <a:r>
              <a:rPr lang="en-US" sz="1600" dirty="0">
                <a:latin typeface="Source Sans Pro" panose="020B0503030403020204" pitchFamily="34" charset="0"/>
                <a:ea typeface="Source Sans Pro" panose="020B0503030403020204" pitchFamily="34" charset="0"/>
              </a:rPr>
              <a:t>In the Attachments tab, attach the contract document and any supporting documentation. Attach the MS Word contract document along with any supporting documentation (SOW, exhibits, price lists, etc.). Select save changes once all documents have been attached.</a:t>
            </a:r>
          </a:p>
          <a:p>
            <a:pPr marL="91440" indent="0">
              <a:buNone/>
            </a:pPr>
            <a:endParaRPr lang="en-US" sz="1600" dirty="0">
              <a:latin typeface="Source Sans Pro" panose="020B0503030403020204" pitchFamily="34" charset="0"/>
              <a:ea typeface="Source Sans Pro" panose="020B0503030403020204" pitchFamily="34" charset="0"/>
            </a:endParaRPr>
          </a:p>
          <a:p>
            <a:pPr marL="91440" indent="0">
              <a:buNone/>
            </a:pPr>
            <a:endParaRPr lang="en-US" sz="1600" dirty="0">
              <a:latin typeface="Source Sans Pro" panose="020B0503030403020204" pitchFamily="34" charset="0"/>
              <a:ea typeface="Source Sans Pro" panose="020B0503030403020204" pitchFamily="34" charset="0"/>
            </a:endParaRPr>
          </a:p>
        </p:txBody>
      </p:sp>
      <p:grpSp>
        <p:nvGrpSpPr>
          <p:cNvPr id="9" name="Group 8">
            <a:extLst>
              <a:ext uri="{FF2B5EF4-FFF2-40B4-BE49-F238E27FC236}">
                <a16:creationId xmlns:a16="http://schemas.microsoft.com/office/drawing/2014/main" id="{FAA45819-B23B-A417-FD57-DF1C044FAC9C}"/>
              </a:ext>
            </a:extLst>
          </p:cNvPr>
          <p:cNvGrpSpPr/>
          <p:nvPr/>
        </p:nvGrpSpPr>
        <p:grpSpPr>
          <a:xfrm>
            <a:off x="1318260" y="1828800"/>
            <a:ext cx="9555480" cy="4911634"/>
            <a:chOff x="1119051" y="1429305"/>
            <a:chExt cx="9953897" cy="5146376"/>
          </a:xfrm>
        </p:grpSpPr>
        <p:pic>
          <p:nvPicPr>
            <p:cNvPr id="5" name="Picture 4">
              <a:extLst>
                <a:ext uri="{FF2B5EF4-FFF2-40B4-BE49-F238E27FC236}">
                  <a16:creationId xmlns:a16="http://schemas.microsoft.com/office/drawing/2014/main" id="{EB5A5643-8223-EBEE-9BB6-0A8A09181AC5}"/>
                </a:ext>
              </a:extLst>
            </p:cNvPr>
            <p:cNvPicPr>
              <a:picLocks noChangeAspect="1"/>
            </p:cNvPicPr>
            <p:nvPr/>
          </p:nvPicPr>
          <p:blipFill>
            <a:blip r:embed="rId2"/>
            <a:stretch>
              <a:fillRect/>
            </a:stretch>
          </p:blipFill>
          <p:spPr>
            <a:xfrm>
              <a:off x="1119051" y="1429305"/>
              <a:ext cx="9953897" cy="5146376"/>
            </a:xfrm>
            <a:prstGeom prst="rect">
              <a:avLst/>
            </a:prstGeom>
            <a:ln w="19050">
              <a:solidFill>
                <a:schemeClr val="tx1"/>
              </a:solidFill>
            </a:ln>
          </p:spPr>
        </p:pic>
        <p:sp>
          <p:nvSpPr>
            <p:cNvPr id="7" name="Rectangle 6">
              <a:extLst>
                <a:ext uri="{FF2B5EF4-FFF2-40B4-BE49-F238E27FC236}">
                  <a16:creationId xmlns:a16="http://schemas.microsoft.com/office/drawing/2014/main" id="{E8741677-97D8-8FF3-46D1-CB5ED0E70365}"/>
                </a:ext>
              </a:extLst>
            </p:cNvPr>
            <p:cNvSpPr/>
            <p:nvPr/>
          </p:nvSpPr>
          <p:spPr>
            <a:xfrm>
              <a:off x="3274423" y="2377441"/>
              <a:ext cx="853440" cy="3396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F1D24A-ABBA-03EC-6F8C-E88044F531A5}"/>
                </a:ext>
              </a:extLst>
            </p:cNvPr>
            <p:cNvSpPr/>
            <p:nvPr/>
          </p:nvSpPr>
          <p:spPr>
            <a:xfrm>
              <a:off x="9431383" y="4415246"/>
              <a:ext cx="531222" cy="3135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25477CC-CA4E-724D-188E-937FCA83E33A}"/>
              </a:ext>
            </a:extLst>
          </p:cNvPr>
          <p:cNvGrpSpPr/>
          <p:nvPr/>
        </p:nvGrpSpPr>
        <p:grpSpPr>
          <a:xfrm>
            <a:off x="3854131" y="3381909"/>
            <a:ext cx="4483738" cy="2593267"/>
            <a:chOff x="6367915" y="2360428"/>
            <a:chExt cx="5204600" cy="2988612"/>
          </a:xfrm>
        </p:grpSpPr>
        <p:pic>
          <p:nvPicPr>
            <p:cNvPr id="6" name="Picture 5">
              <a:extLst>
                <a:ext uri="{FF2B5EF4-FFF2-40B4-BE49-F238E27FC236}">
                  <a16:creationId xmlns:a16="http://schemas.microsoft.com/office/drawing/2014/main" id="{03F68EA6-DD9B-BEA7-14F9-28576ABD2592}"/>
                </a:ext>
              </a:extLst>
            </p:cNvPr>
            <p:cNvPicPr>
              <a:picLocks noChangeAspect="1"/>
            </p:cNvPicPr>
            <p:nvPr/>
          </p:nvPicPr>
          <p:blipFill>
            <a:blip r:embed="rId3"/>
            <a:stretch>
              <a:fillRect/>
            </a:stretch>
          </p:blipFill>
          <p:spPr>
            <a:xfrm>
              <a:off x="6367915" y="2360428"/>
              <a:ext cx="5204600" cy="2988612"/>
            </a:xfrm>
            <a:prstGeom prst="rect">
              <a:avLst/>
            </a:prstGeom>
            <a:ln w="19050">
              <a:solidFill>
                <a:schemeClr val="tx1"/>
              </a:solidFill>
            </a:ln>
          </p:spPr>
        </p:pic>
        <p:sp>
          <p:nvSpPr>
            <p:cNvPr id="10" name="Rectangle 9">
              <a:extLst>
                <a:ext uri="{FF2B5EF4-FFF2-40B4-BE49-F238E27FC236}">
                  <a16:creationId xmlns:a16="http://schemas.microsoft.com/office/drawing/2014/main" id="{86837C85-B77F-8170-0867-E4B16344B967}"/>
                </a:ext>
              </a:extLst>
            </p:cNvPr>
            <p:cNvSpPr/>
            <p:nvPr/>
          </p:nvSpPr>
          <p:spPr>
            <a:xfrm>
              <a:off x="9728791" y="4869712"/>
              <a:ext cx="1148315" cy="4146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87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FD083D-D620-6E2D-3426-364E563A278E}"/>
              </a:ext>
            </a:extLst>
          </p:cNvPr>
          <p:cNvGrpSpPr/>
          <p:nvPr/>
        </p:nvGrpSpPr>
        <p:grpSpPr>
          <a:xfrm>
            <a:off x="1082739" y="1591200"/>
            <a:ext cx="10026522" cy="5197553"/>
            <a:chOff x="1082739" y="1591200"/>
            <a:chExt cx="10026522" cy="5197553"/>
          </a:xfrm>
        </p:grpSpPr>
        <p:pic>
          <p:nvPicPr>
            <p:cNvPr id="11" name="Picture 10">
              <a:extLst>
                <a:ext uri="{FF2B5EF4-FFF2-40B4-BE49-F238E27FC236}">
                  <a16:creationId xmlns:a16="http://schemas.microsoft.com/office/drawing/2014/main" id="{835953B2-B9DF-267A-4078-1F15BA45F44F}"/>
                </a:ext>
              </a:extLst>
            </p:cNvPr>
            <p:cNvPicPr>
              <a:picLocks noChangeAspect="1"/>
            </p:cNvPicPr>
            <p:nvPr/>
          </p:nvPicPr>
          <p:blipFill>
            <a:blip r:embed="rId2"/>
            <a:stretch>
              <a:fillRect/>
            </a:stretch>
          </p:blipFill>
          <p:spPr>
            <a:xfrm>
              <a:off x="1082739" y="1591200"/>
              <a:ext cx="10026522" cy="5197553"/>
            </a:xfrm>
            <a:prstGeom prst="rect">
              <a:avLst/>
            </a:prstGeom>
          </p:spPr>
        </p:pic>
        <p:sp>
          <p:nvSpPr>
            <p:cNvPr id="18" name="Rectangle 17">
              <a:extLst>
                <a:ext uri="{FF2B5EF4-FFF2-40B4-BE49-F238E27FC236}">
                  <a16:creationId xmlns:a16="http://schemas.microsoft.com/office/drawing/2014/main" id="{72D7DB5E-66D1-BF88-D166-387BB31BC171}"/>
                </a:ext>
              </a:extLst>
            </p:cNvPr>
            <p:cNvSpPr/>
            <p:nvPr/>
          </p:nvSpPr>
          <p:spPr>
            <a:xfrm>
              <a:off x="1445623" y="3169920"/>
              <a:ext cx="1341120" cy="259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C582CA-42E9-BCD4-F9CE-95A0844E824C}"/>
                </a:ext>
              </a:extLst>
            </p:cNvPr>
            <p:cNvSpPr/>
            <p:nvPr/>
          </p:nvSpPr>
          <p:spPr>
            <a:xfrm>
              <a:off x="7167153" y="6426926"/>
              <a:ext cx="653143" cy="2786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4. Complete Questions – </a:t>
            </a:r>
            <a:r>
              <a:rPr lang="en-US" sz="1600" dirty="0">
                <a:latin typeface="Source Sans Pro" panose="020B0503030403020204" pitchFamily="34" charset="0"/>
                <a:ea typeface="Source Sans Pro" panose="020B0503030403020204" pitchFamily="34" charset="0"/>
              </a:rPr>
              <a:t>On the Questions tab, provide all available information for the Contract Request. (*) Denotes a Required Field. The form is dynamic and additional questions may appear based on your answers.</a:t>
            </a:r>
          </a:p>
          <a:p>
            <a:pPr marL="91440" indent="0">
              <a:buNone/>
            </a:pPr>
            <a:endParaRPr lang="en-US" sz="1600" dirty="0">
              <a:latin typeface="Source Sans Pro" panose="020B0503030403020204" pitchFamily="34" charset="0"/>
              <a:ea typeface="Source Sans Pro" panose="020B0503030403020204" pitchFamily="34" charset="0"/>
            </a:endParaRPr>
          </a:p>
        </p:txBody>
      </p:sp>
      <p:pic>
        <p:nvPicPr>
          <p:cNvPr id="13" name="Picture 12">
            <a:extLst>
              <a:ext uri="{FF2B5EF4-FFF2-40B4-BE49-F238E27FC236}">
                <a16:creationId xmlns:a16="http://schemas.microsoft.com/office/drawing/2014/main" id="{EBD27A6D-5963-10C9-47C2-B388712D7EA8}"/>
              </a:ext>
            </a:extLst>
          </p:cNvPr>
          <p:cNvPicPr>
            <a:picLocks noChangeAspect="1"/>
          </p:cNvPicPr>
          <p:nvPr/>
        </p:nvPicPr>
        <p:blipFill rotWithShape="1">
          <a:blip r:embed="rId3"/>
          <a:srcRect t="1" b="-256"/>
          <a:stretch/>
        </p:blipFill>
        <p:spPr>
          <a:xfrm>
            <a:off x="5129213" y="1614900"/>
            <a:ext cx="2777203" cy="3957873"/>
          </a:xfrm>
          <a:prstGeom prst="rect">
            <a:avLst/>
          </a:prstGeom>
          <a:ln w="19050">
            <a:solidFill>
              <a:schemeClr val="tx1"/>
            </a:solidFill>
          </a:ln>
        </p:spPr>
      </p:pic>
      <p:pic>
        <p:nvPicPr>
          <p:cNvPr id="17" name="Picture 16">
            <a:extLst>
              <a:ext uri="{FF2B5EF4-FFF2-40B4-BE49-F238E27FC236}">
                <a16:creationId xmlns:a16="http://schemas.microsoft.com/office/drawing/2014/main" id="{51AC2FC8-8DD8-98F3-CDBB-4A52EF4466EA}"/>
              </a:ext>
            </a:extLst>
          </p:cNvPr>
          <p:cNvPicPr>
            <a:picLocks noChangeAspect="1"/>
          </p:cNvPicPr>
          <p:nvPr/>
        </p:nvPicPr>
        <p:blipFill rotWithShape="1">
          <a:blip r:embed="rId4"/>
          <a:srcRect t="16920"/>
          <a:stretch/>
        </p:blipFill>
        <p:spPr>
          <a:xfrm>
            <a:off x="8110601" y="1614900"/>
            <a:ext cx="2452897" cy="2639271"/>
          </a:xfrm>
          <a:prstGeom prst="rect">
            <a:avLst/>
          </a:prstGeom>
          <a:ln w="19050">
            <a:solidFill>
              <a:schemeClr val="tx1"/>
            </a:solidFill>
          </a:ln>
        </p:spPr>
      </p:pic>
      <p:pic>
        <p:nvPicPr>
          <p:cNvPr id="22" name="Picture 21">
            <a:extLst>
              <a:ext uri="{FF2B5EF4-FFF2-40B4-BE49-F238E27FC236}">
                <a16:creationId xmlns:a16="http://schemas.microsoft.com/office/drawing/2014/main" id="{99FEE14A-FAC2-1372-062C-8570F50F8C72}"/>
              </a:ext>
            </a:extLst>
          </p:cNvPr>
          <p:cNvPicPr>
            <a:picLocks noChangeAspect="1"/>
          </p:cNvPicPr>
          <p:nvPr/>
        </p:nvPicPr>
        <p:blipFill>
          <a:blip r:embed="rId5"/>
          <a:stretch>
            <a:fillRect/>
          </a:stretch>
        </p:blipFill>
        <p:spPr>
          <a:xfrm>
            <a:off x="8228666" y="4346372"/>
            <a:ext cx="3281715" cy="2452803"/>
          </a:xfrm>
          <a:prstGeom prst="rect">
            <a:avLst/>
          </a:prstGeom>
          <a:ln w="19050">
            <a:solidFill>
              <a:schemeClr val="tx1"/>
            </a:solidFill>
          </a:ln>
        </p:spPr>
      </p:pic>
    </p:spTree>
    <p:extLst>
      <p:ext uri="{BB962C8B-B14F-4D97-AF65-F5344CB8AC3E}">
        <p14:creationId xmlns:p14="http://schemas.microsoft.com/office/powerpoint/2010/main" val="295328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5AC5406-B303-C33B-5E69-B9CB4A99B62A}"/>
              </a:ext>
            </a:extLst>
          </p:cNvPr>
          <p:cNvGrpSpPr/>
          <p:nvPr/>
        </p:nvGrpSpPr>
        <p:grpSpPr>
          <a:xfrm>
            <a:off x="1547949" y="1977255"/>
            <a:ext cx="9096102" cy="4705047"/>
            <a:chOff x="1547949" y="1977255"/>
            <a:chExt cx="9096102" cy="4705047"/>
          </a:xfrm>
        </p:grpSpPr>
        <p:pic>
          <p:nvPicPr>
            <p:cNvPr id="5" name="Picture 4">
              <a:extLst>
                <a:ext uri="{FF2B5EF4-FFF2-40B4-BE49-F238E27FC236}">
                  <a16:creationId xmlns:a16="http://schemas.microsoft.com/office/drawing/2014/main" id="{317AC8A4-39A1-6637-D18A-790AE2B59AD3}"/>
                </a:ext>
              </a:extLst>
            </p:cNvPr>
            <p:cNvPicPr>
              <a:picLocks noChangeAspect="1"/>
            </p:cNvPicPr>
            <p:nvPr/>
          </p:nvPicPr>
          <p:blipFill>
            <a:blip r:embed="rId2"/>
            <a:stretch>
              <a:fillRect/>
            </a:stretch>
          </p:blipFill>
          <p:spPr>
            <a:xfrm>
              <a:off x="1547949" y="1977255"/>
              <a:ext cx="9096102" cy="4705047"/>
            </a:xfrm>
            <a:prstGeom prst="rect">
              <a:avLst/>
            </a:prstGeom>
            <a:ln w="19050">
              <a:solidFill>
                <a:schemeClr val="tx1"/>
              </a:solidFill>
            </a:ln>
          </p:spPr>
        </p:pic>
        <p:sp>
          <p:nvSpPr>
            <p:cNvPr id="8" name="Rectangle 7">
              <a:extLst>
                <a:ext uri="{FF2B5EF4-FFF2-40B4-BE49-F238E27FC236}">
                  <a16:creationId xmlns:a16="http://schemas.microsoft.com/office/drawing/2014/main" id="{62C9513F-6459-7D0D-9EF8-BC25B04D1B50}"/>
                </a:ext>
              </a:extLst>
            </p:cNvPr>
            <p:cNvSpPr/>
            <p:nvPr/>
          </p:nvSpPr>
          <p:spPr>
            <a:xfrm>
              <a:off x="1863634" y="3779520"/>
              <a:ext cx="1402079" cy="2177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71016F-7409-9CC2-8E96-D39D3B99F8AD}"/>
                </a:ext>
              </a:extLst>
            </p:cNvPr>
            <p:cNvSpPr/>
            <p:nvPr/>
          </p:nvSpPr>
          <p:spPr>
            <a:xfrm>
              <a:off x="7846423" y="4423954"/>
              <a:ext cx="792480" cy="243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chor="t">
            <a:normAutofit/>
          </a:bodyPr>
          <a:lstStyle/>
          <a:p>
            <a:pPr algn="ctr"/>
            <a:r>
              <a:rPr lang="en-US" sz="3200" dirty="0"/>
              <a:t>Step by Step</a:t>
            </a:r>
          </a:p>
        </p:txBody>
      </p:sp>
      <p:sp>
        <p:nvSpPr>
          <p:cNvPr id="3" name="Content Placeholder 2"/>
          <p:cNvSpPr>
            <a:spLocks noGrp="1"/>
          </p:cNvSpPr>
          <p:nvPr>
            <p:ph idx="1"/>
          </p:nvPr>
        </p:nvSpPr>
        <p:spPr>
          <a:xfrm>
            <a:off x="647700" y="1043250"/>
            <a:ext cx="11404600" cy="386055"/>
          </a:xfrm>
        </p:spPr>
        <p:txBody>
          <a:bodyPr/>
          <a:lstStyle/>
          <a:p>
            <a:pPr marL="91440" indent="0">
              <a:buNone/>
            </a:pPr>
            <a:r>
              <a:rPr lang="en-US" sz="1600" b="1" dirty="0">
                <a:latin typeface="Source Sans Pro" panose="020B0503030403020204" pitchFamily="34" charset="0"/>
                <a:ea typeface="Source Sans Pro" panose="020B0503030403020204" pitchFamily="34" charset="0"/>
              </a:rPr>
              <a:t>5. Review and Complete Request - </a:t>
            </a:r>
            <a:r>
              <a:rPr lang="en-US" sz="1600" dirty="0">
                <a:latin typeface="Source Sans Pro" panose="020B0503030403020204" pitchFamily="34" charset="0"/>
                <a:ea typeface="Source Sans Pro" panose="020B0503030403020204" pitchFamily="34" charset="0"/>
              </a:rPr>
              <a:t>Once all required information has been entered, navigate to the Review and Complete tab. If any required information is missing, it will be marked as incomplete on this tab, and you will not be able to proceed. Select the section not yet completed. Complete the unanswered questions and Save Progress before returning to the Review and Complete tab. Select Complete Request and then select Yes.</a:t>
            </a:r>
          </a:p>
          <a:p>
            <a:pPr marL="91440" indent="0">
              <a:buNone/>
            </a:pPr>
            <a:endParaRPr lang="en-US" sz="1600" dirty="0">
              <a:latin typeface="Source Sans Pro" panose="020B0503030403020204" pitchFamily="34" charset="0"/>
              <a:ea typeface="Source Sans Pro" panose="020B0503030403020204" pitchFamily="34" charset="0"/>
            </a:endParaRPr>
          </a:p>
        </p:txBody>
      </p:sp>
      <p:grpSp>
        <p:nvGrpSpPr>
          <p:cNvPr id="10" name="Group 9">
            <a:extLst>
              <a:ext uri="{FF2B5EF4-FFF2-40B4-BE49-F238E27FC236}">
                <a16:creationId xmlns:a16="http://schemas.microsoft.com/office/drawing/2014/main" id="{2A9F4947-5BF4-27DF-9721-96F31C84EE61}"/>
              </a:ext>
            </a:extLst>
          </p:cNvPr>
          <p:cNvGrpSpPr/>
          <p:nvPr/>
        </p:nvGrpSpPr>
        <p:grpSpPr>
          <a:xfrm>
            <a:off x="3424236" y="4744130"/>
            <a:ext cx="5343525" cy="1724025"/>
            <a:chOff x="3424236" y="4744130"/>
            <a:chExt cx="5343525" cy="1724025"/>
          </a:xfrm>
        </p:grpSpPr>
        <p:pic>
          <p:nvPicPr>
            <p:cNvPr id="7" name="Picture 6">
              <a:extLst>
                <a:ext uri="{FF2B5EF4-FFF2-40B4-BE49-F238E27FC236}">
                  <a16:creationId xmlns:a16="http://schemas.microsoft.com/office/drawing/2014/main" id="{AF2810AC-8CFA-2C9A-231B-B5378B298AAD}"/>
                </a:ext>
              </a:extLst>
            </p:cNvPr>
            <p:cNvPicPr>
              <a:picLocks noChangeAspect="1"/>
            </p:cNvPicPr>
            <p:nvPr/>
          </p:nvPicPr>
          <p:blipFill>
            <a:blip r:embed="rId3"/>
            <a:stretch>
              <a:fillRect/>
            </a:stretch>
          </p:blipFill>
          <p:spPr>
            <a:xfrm>
              <a:off x="3424236" y="4744130"/>
              <a:ext cx="5343525" cy="1724025"/>
            </a:xfrm>
            <a:prstGeom prst="rect">
              <a:avLst/>
            </a:prstGeom>
            <a:ln w="19050">
              <a:solidFill>
                <a:schemeClr val="tx1"/>
              </a:solidFill>
            </a:ln>
          </p:spPr>
        </p:pic>
        <p:sp>
          <p:nvSpPr>
            <p:cNvPr id="9" name="Rectangle 8">
              <a:extLst>
                <a:ext uri="{FF2B5EF4-FFF2-40B4-BE49-F238E27FC236}">
                  <a16:creationId xmlns:a16="http://schemas.microsoft.com/office/drawing/2014/main" id="{EB943BD7-C411-5CA3-C967-58E155DD0B2A}"/>
                </a:ext>
              </a:extLst>
            </p:cNvPr>
            <p:cNvSpPr/>
            <p:nvPr/>
          </p:nvSpPr>
          <p:spPr>
            <a:xfrm>
              <a:off x="7524206" y="5895703"/>
              <a:ext cx="583474" cy="4005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8451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75628ff8-04b9-48dd-9e99-9d4596013859"/>
</p:tagLst>
</file>

<file path=ppt/theme/theme1.xml><?xml version="1.0" encoding="utf-8"?>
<a:theme xmlns:a="http://schemas.openxmlformats.org/drawingml/2006/main" name="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wan Theme Gold" id="{DBB6EC9C-4861-BE4F-A8B3-EBBEED6F1132}" vid="{FD2806AF-5702-2647-ADFA-E16965BD2197}"/>
    </a:ext>
  </a:extLst>
</a:theme>
</file>

<file path=ppt/theme/theme2.xml><?xml version="1.0" encoding="utf-8"?>
<a:theme xmlns:a="http://schemas.openxmlformats.org/drawingml/2006/main" name="1_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wan Theme Gold" id="{DBB6EC9C-4861-BE4F-A8B3-EBBEED6F1132}" vid="{FD2806AF-5702-2647-ADFA-E16965BD21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FA2F6DA5404498821A3FE3623F438" ma:contentTypeVersion="12" ma:contentTypeDescription="Create a new document." ma:contentTypeScope="" ma:versionID="1781f59f1947cddd6d91cf60d2bb4324">
  <xsd:schema xmlns:xsd="http://www.w3.org/2001/XMLSchema" xmlns:xs="http://www.w3.org/2001/XMLSchema" xmlns:p="http://schemas.microsoft.com/office/2006/metadata/properties" xmlns:ns2="c0a368e2-7ce7-493e-9267-c1fdd7dffc5c" xmlns:ns3="d0a9a84a-8915-4d55-a226-1087b1675bc5" targetNamespace="http://schemas.microsoft.com/office/2006/metadata/properties" ma:root="true" ma:fieldsID="8bde821aa8551b7891b118f6eb5fb89c" ns2:_="" ns3:_="">
    <xsd:import namespace="c0a368e2-7ce7-493e-9267-c1fdd7dffc5c"/>
    <xsd:import namespace="d0a9a84a-8915-4d55-a226-1087b1675b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368e2-7ce7-493e-9267-c1fdd7dff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7bf36d-3fcc-4aa8-bfde-c80b0dc911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a9a84a-8915-4d55-a226-1087b1675b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ce619bb-9425-42af-8fac-f686a943d99e}" ma:internalName="TaxCatchAll" ma:showField="CatchAllData" ma:web="d0a9a84a-8915-4d55-a226-1087b1675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a9a84a-8915-4d55-a226-1087b1675bc5" xsi:nil="true"/>
    <lcf76f155ced4ddcb4097134ff3c332f xmlns="c0a368e2-7ce7-493e-9267-c1fdd7dffc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1ABEBF-7D9E-46D2-A9FD-951FABB3D342}"/>
</file>

<file path=customXml/itemProps2.xml><?xml version="1.0" encoding="utf-8"?>
<ds:datastoreItem xmlns:ds="http://schemas.openxmlformats.org/officeDocument/2006/customXml" ds:itemID="{A47B2DF1-418A-48F3-B40A-CA151D9B486E}"/>
</file>

<file path=customXml/itemProps3.xml><?xml version="1.0" encoding="utf-8"?>
<ds:datastoreItem xmlns:ds="http://schemas.openxmlformats.org/officeDocument/2006/customXml" ds:itemID="{85653B51-B3FE-4946-8160-E122D576C8D6}"/>
</file>

<file path=docProps/app.xml><?xml version="1.0" encoding="utf-8"?>
<Properties xmlns="http://schemas.openxmlformats.org/officeDocument/2006/extended-properties" xmlns:vt="http://schemas.openxmlformats.org/officeDocument/2006/docPropsVTypes">
  <TotalTime>93</TotalTime>
  <Words>541</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Source Sans Pro</vt:lpstr>
      <vt:lpstr>Rowan Theme Gold</vt:lpstr>
      <vt:lpstr>1_Rowan Theme Gold</vt:lpstr>
      <vt:lpstr>Contract Request Guide</vt:lpstr>
      <vt:lpstr>Contract Request Overview</vt:lpstr>
      <vt:lpstr>Step by Step</vt:lpstr>
      <vt:lpstr>Step by Step</vt:lpstr>
      <vt:lpstr>Step by Step</vt:lpstr>
      <vt:lpstr>Step by Step</vt:lpstr>
      <vt:lpstr>Step by Step</vt:lpstr>
      <vt:lpstr>Step by Step</vt:lpstr>
    </vt:vector>
  </TitlesOfParts>
  <Company>Huron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Brunnemann</dc:creator>
  <cp:lastModifiedBy>Tyler Brunnemann</cp:lastModifiedBy>
  <cp:revision>1</cp:revision>
  <dcterms:created xsi:type="dcterms:W3CDTF">2024-08-14T12:51:14Z</dcterms:created>
  <dcterms:modified xsi:type="dcterms:W3CDTF">2024-08-14T14:24:54Z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0x0101005D6FA2F6DA5404498821A3FE3623F438</vt:lpwstr>
  </property>
</Properties>
</file>