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1"/>
  </p:sldMasterIdLst>
  <p:notesMasterIdLst>
    <p:notesMasterId r:id="rId3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Lst>
  <p:sldSz cx="9144000" cy="6858000" type="screen4x3"/>
  <p:notesSz cx="6954838" cy="9309100"/>
  <p:embeddedFontLst>
    <p:embeddedFont>
      <p:font typeface="Tahoma" panose="020B0604030504040204" pitchFamily="34" charset="0"/>
      <p:regular r:id="rId38"/>
      <p:bold r:id="rId39"/>
    </p:embeddedFont>
    <p:embeddedFont>
      <p:font typeface="Source Sans Pro" panose="020B0503030403020204" pitchFamily="34" charset="0"/>
      <p:regular r:id="rId40"/>
      <p:bold r:id="rId41"/>
      <p:italic r:id="rId42"/>
      <p:boldItalic r:id="rId43"/>
    </p:embeddedFont>
    <p:embeddedFont>
      <p:font typeface="Georgia" panose="02040502050405020303" pitchFamily="18" charset="0"/>
      <p:regular r:id="rId44"/>
      <p:bold r:id="rId45"/>
      <p:italic r:id="rId46"/>
      <p:boldItalic r:id="rId47"/>
    </p:embeddedFont>
    <p:embeddedFont>
      <p:font typeface="Trebuchet MS" panose="020B0603020202020204" pitchFamily="34" charset="0"/>
      <p:regular r:id="rId48"/>
      <p:bold r:id="rId49"/>
      <p:italic r:id="rId50"/>
      <p:boldItalic r:id="rId51"/>
    </p:embeddedFont>
    <p:embeddedFont>
      <p:font typeface="Calibri" panose="020F0502020204030204" pitchFamily="34" charset="0"/>
      <p:regular r:id="rId52"/>
      <p:bold r:id="rId53"/>
      <p:italic r:id="rId54"/>
      <p:boldItalic r:id="rId5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33">
          <p15:clr>
            <a:srgbClr val="A4A3A4"/>
          </p15:clr>
        </p15:guide>
        <p15:guide id="2" pos="2190">
          <p15:clr>
            <a:srgbClr val="A4A3A4"/>
          </p15:clr>
        </p15:guide>
      </p15:notes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57" roundtripDataSignature="AMtx7mhaMv+O18vF6VXQoqQkU94vn8Jvb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92AAE03-C3E4-40F6-9B83-495D2B3998F1}">
  <a:tblStyle styleId="{C92AAE03-C3E4-40F6-9B83-495D2B3998F1}"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9" d="100"/>
          <a:sy n="109" d="100"/>
        </p:scale>
        <p:origin x="1674" y="84"/>
      </p:cViewPr>
      <p:guideLst>
        <p:guide orient="horz" pos="2160"/>
        <p:guide pos="2880"/>
      </p:guideLst>
    </p:cSldViewPr>
  </p:slideViewPr>
  <p:notesTextViewPr>
    <p:cViewPr>
      <p:scale>
        <a:sx n="1" d="1"/>
        <a:sy n="1" d="1"/>
      </p:scale>
      <p:origin x="0" y="0"/>
    </p:cViewPr>
  </p:notesTextViewPr>
  <p:notesViewPr>
    <p:cSldViewPr snapToGrid="0">
      <p:cViewPr varScale="1">
        <p:scale>
          <a:sx n="100" d="100"/>
          <a:sy n="100" d="100"/>
        </p:scale>
        <p:origin x="0" y="0"/>
      </p:cViewPr>
      <p:guideLst>
        <p:guide orient="horz" pos="2933"/>
        <p:guide pos="219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2.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5.fntdata"/><Relationship Id="rId47" Type="http://schemas.openxmlformats.org/officeDocument/2006/relationships/font" Target="fonts/font10.fntdata"/><Relationship Id="rId50" Type="http://schemas.openxmlformats.org/officeDocument/2006/relationships/font" Target="fonts/font13.fntdata"/><Relationship Id="rId55" Type="http://schemas.openxmlformats.org/officeDocument/2006/relationships/font" Target="fonts/font18.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1.fntdata"/><Relationship Id="rId46" Type="http://schemas.openxmlformats.org/officeDocument/2006/relationships/font" Target="fonts/font9.fntdata"/><Relationship Id="rId59"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4.fntdata"/><Relationship Id="rId54" Type="http://schemas.openxmlformats.org/officeDocument/2006/relationships/font" Target="fonts/font1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font" Target="fonts/font8.fntdata"/><Relationship Id="rId53" Type="http://schemas.openxmlformats.org/officeDocument/2006/relationships/font" Target="fonts/font16.fntdata"/><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2.fntdata"/><Relationship Id="rId57" Type="http://customschemas.google.com/relationships/presentationmetadata" Target="metadata"/><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7.fntdata"/><Relationship Id="rId52" Type="http://schemas.openxmlformats.org/officeDocument/2006/relationships/font" Target="fonts/font15.fntdata"/><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6.fntdata"/><Relationship Id="rId48" Type="http://schemas.openxmlformats.org/officeDocument/2006/relationships/font" Target="fonts/font11.fntdata"/><Relationship Id="rId8" Type="http://schemas.openxmlformats.org/officeDocument/2006/relationships/slide" Target="slides/slide7.xml"/><Relationship Id="rId51" Type="http://schemas.openxmlformats.org/officeDocument/2006/relationships/font" Target="fonts/font14.fntdata"/><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14077" cy="466079"/>
          </a:xfrm>
          <a:prstGeom prst="rect">
            <a:avLst/>
          </a:prstGeom>
          <a:noFill/>
          <a:ln>
            <a:noFill/>
          </a:ln>
        </p:spPr>
        <p:txBody>
          <a:bodyPr spcFirstLastPara="1" wrap="square" lIns="91575" tIns="45775" rIns="91575" bIns="45775" anchor="t" anchorCtr="0">
            <a:noAutofit/>
          </a:bodyPr>
          <a:lstStyle>
            <a:lvl1pPr marR="0" lvl="0" algn="l" rtl="0">
              <a:spcBef>
                <a:spcPts val="0"/>
              </a:spcBef>
              <a:spcAft>
                <a:spcPts val="0"/>
              </a:spcAft>
              <a:buSzPts val="1400"/>
              <a:buNone/>
              <a:defRPr sz="1200" b="0" i="0" u="none" strike="noStrike" cap="none">
                <a:solidFill>
                  <a:schemeClr val="dk1"/>
                </a:solidFill>
                <a:latin typeface="Tahoma"/>
                <a:ea typeface="Tahoma"/>
                <a:cs typeface="Tahoma"/>
                <a:sym typeface="Tahoma"/>
              </a:defRPr>
            </a:lvl1pPr>
            <a:lvl2pPr marR="0" lvl="1" algn="l" rtl="0">
              <a:spcBef>
                <a:spcPts val="0"/>
              </a:spcBef>
              <a:spcAft>
                <a:spcPts val="0"/>
              </a:spcAft>
              <a:buSzPts val="1400"/>
              <a:buNone/>
              <a:defRPr sz="1800" b="0" i="0" u="none" strike="noStrike" cap="none">
                <a:solidFill>
                  <a:schemeClr val="dk1"/>
                </a:solidFill>
                <a:latin typeface="Tahoma"/>
                <a:ea typeface="Tahoma"/>
                <a:cs typeface="Tahoma"/>
                <a:sym typeface="Tahoma"/>
              </a:defRPr>
            </a:lvl2pPr>
            <a:lvl3pPr marR="0" lvl="2" algn="l" rtl="0">
              <a:spcBef>
                <a:spcPts val="0"/>
              </a:spcBef>
              <a:spcAft>
                <a:spcPts val="0"/>
              </a:spcAft>
              <a:buSzPts val="1400"/>
              <a:buNone/>
              <a:defRPr sz="1800" b="0" i="0" u="none" strike="noStrike" cap="none">
                <a:solidFill>
                  <a:schemeClr val="dk1"/>
                </a:solidFill>
                <a:latin typeface="Tahoma"/>
                <a:ea typeface="Tahoma"/>
                <a:cs typeface="Tahoma"/>
                <a:sym typeface="Tahoma"/>
              </a:defRPr>
            </a:lvl3pPr>
            <a:lvl4pPr marR="0" lvl="3" algn="l" rtl="0">
              <a:spcBef>
                <a:spcPts val="0"/>
              </a:spcBef>
              <a:spcAft>
                <a:spcPts val="0"/>
              </a:spcAft>
              <a:buSzPts val="1400"/>
              <a:buNone/>
              <a:defRPr sz="1800" b="0" i="0" u="none" strike="noStrike" cap="none">
                <a:solidFill>
                  <a:schemeClr val="dk1"/>
                </a:solidFill>
                <a:latin typeface="Tahoma"/>
                <a:ea typeface="Tahoma"/>
                <a:cs typeface="Tahoma"/>
                <a:sym typeface="Tahoma"/>
              </a:defRPr>
            </a:lvl4pPr>
            <a:lvl5pPr marR="0" lvl="4" algn="l" rtl="0">
              <a:spcBef>
                <a:spcPts val="0"/>
              </a:spcBef>
              <a:spcAft>
                <a:spcPts val="0"/>
              </a:spcAft>
              <a:buSzPts val="1400"/>
              <a:buNone/>
              <a:defRPr sz="1800" b="0" i="0" u="none" strike="noStrike" cap="none">
                <a:solidFill>
                  <a:schemeClr val="dk1"/>
                </a:solidFill>
                <a:latin typeface="Tahoma"/>
                <a:ea typeface="Tahoma"/>
                <a:cs typeface="Tahoma"/>
                <a:sym typeface="Tahoma"/>
              </a:defRPr>
            </a:lvl5pPr>
            <a:lvl6pPr marR="0" lvl="5" algn="l" rtl="0">
              <a:spcBef>
                <a:spcPts val="0"/>
              </a:spcBef>
              <a:spcAft>
                <a:spcPts val="0"/>
              </a:spcAft>
              <a:buSzPts val="1400"/>
              <a:buNone/>
              <a:defRPr sz="1800" b="0" i="0" u="none" strike="noStrike" cap="none">
                <a:solidFill>
                  <a:schemeClr val="dk1"/>
                </a:solidFill>
                <a:latin typeface="Tahoma"/>
                <a:ea typeface="Tahoma"/>
                <a:cs typeface="Tahoma"/>
                <a:sym typeface="Tahoma"/>
              </a:defRPr>
            </a:lvl6pPr>
            <a:lvl7pPr marR="0" lvl="6" algn="l" rtl="0">
              <a:spcBef>
                <a:spcPts val="0"/>
              </a:spcBef>
              <a:spcAft>
                <a:spcPts val="0"/>
              </a:spcAft>
              <a:buSzPts val="1400"/>
              <a:buNone/>
              <a:defRPr sz="1800" b="0" i="0" u="none" strike="noStrike" cap="none">
                <a:solidFill>
                  <a:schemeClr val="dk1"/>
                </a:solidFill>
                <a:latin typeface="Tahoma"/>
                <a:ea typeface="Tahoma"/>
                <a:cs typeface="Tahoma"/>
                <a:sym typeface="Tahoma"/>
              </a:defRPr>
            </a:lvl7pPr>
            <a:lvl8pPr marR="0" lvl="7" algn="l" rtl="0">
              <a:spcBef>
                <a:spcPts val="0"/>
              </a:spcBef>
              <a:spcAft>
                <a:spcPts val="0"/>
              </a:spcAft>
              <a:buSzPts val="1400"/>
              <a:buNone/>
              <a:defRPr sz="1800" b="0" i="0" u="none" strike="noStrike" cap="none">
                <a:solidFill>
                  <a:schemeClr val="dk1"/>
                </a:solidFill>
                <a:latin typeface="Tahoma"/>
                <a:ea typeface="Tahoma"/>
                <a:cs typeface="Tahoma"/>
                <a:sym typeface="Tahoma"/>
              </a:defRPr>
            </a:lvl8pPr>
            <a:lvl9pPr marR="0" lvl="8" algn="l" rtl="0">
              <a:spcBef>
                <a:spcPts val="0"/>
              </a:spcBef>
              <a:spcAft>
                <a:spcPts val="0"/>
              </a:spcAft>
              <a:buSzPts val="1400"/>
              <a:buNone/>
              <a:defRPr sz="1800" b="0" i="0" u="none" strike="noStrike" cap="none">
                <a:solidFill>
                  <a:schemeClr val="dk1"/>
                </a:solidFill>
                <a:latin typeface="Tahoma"/>
                <a:ea typeface="Tahoma"/>
                <a:cs typeface="Tahoma"/>
                <a:sym typeface="Tahoma"/>
              </a:defRPr>
            </a:lvl9pPr>
          </a:lstStyle>
          <a:p>
            <a:endParaRPr/>
          </a:p>
        </p:txBody>
      </p:sp>
      <p:sp>
        <p:nvSpPr>
          <p:cNvPr id="4" name="Google Shape;4;n"/>
          <p:cNvSpPr txBox="1">
            <a:spLocks noGrp="1"/>
          </p:cNvSpPr>
          <p:nvPr>
            <p:ph type="dt" idx="10"/>
          </p:nvPr>
        </p:nvSpPr>
        <p:spPr>
          <a:xfrm>
            <a:off x="3940762" y="0"/>
            <a:ext cx="3014077" cy="466079"/>
          </a:xfrm>
          <a:prstGeom prst="rect">
            <a:avLst/>
          </a:prstGeom>
          <a:noFill/>
          <a:ln>
            <a:noFill/>
          </a:ln>
        </p:spPr>
        <p:txBody>
          <a:bodyPr spcFirstLastPara="1" wrap="square" lIns="91575" tIns="45775" rIns="91575" bIns="45775" anchor="t" anchorCtr="0">
            <a:noAutofit/>
          </a:bodyPr>
          <a:lstStyle>
            <a:lvl1pPr marR="0" lvl="0" algn="r" rtl="0">
              <a:spcBef>
                <a:spcPts val="0"/>
              </a:spcBef>
              <a:spcAft>
                <a:spcPts val="0"/>
              </a:spcAft>
              <a:buSzPts val="1400"/>
              <a:buNone/>
              <a:defRPr sz="1200" b="0" i="0" u="none" strike="noStrike" cap="none">
                <a:solidFill>
                  <a:schemeClr val="dk1"/>
                </a:solidFill>
                <a:latin typeface="Tahoma"/>
                <a:ea typeface="Tahoma"/>
                <a:cs typeface="Tahoma"/>
                <a:sym typeface="Tahoma"/>
              </a:defRPr>
            </a:lvl1pPr>
            <a:lvl2pPr marR="0" lvl="1" algn="l" rtl="0">
              <a:spcBef>
                <a:spcPts val="0"/>
              </a:spcBef>
              <a:spcAft>
                <a:spcPts val="0"/>
              </a:spcAft>
              <a:buSzPts val="1400"/>
              <a:buNone/>
              <a:defRPr sz="1800" b="0" i="0" u="none" strike="noStrike" cap="none">
                <a:solidFill>
                  <a:schemeClr val="dk1"/>
                </a:solidFill>
                <a:latin typeface="Tahoma"/>
                <a:ea typeface="Tahoma"/>
                <a:cs typeface="Tahoma"/>
                <a:sym typeface="Tahoma"/>
              </a:defRPr>
            </a:lvl2pPr>
            <a:lvl3pPr marR="0" lvl="2" algn="l" rtl="0">
              <a:spcBef>
                <a:spcPts val="0"/>
              </a:spcBef>
              <a:spcAft>
                <a:spcPts val="0"/>
              </a:spcAft>
              <a:buSzPts val="1400"/>
              <a:buNone/>
              <a:defRPr sz="1800" b="0" i="0" u="none" strike="noStrike" cap="none">
                <a:solidFill>
                  <a:schemeClr val="dk1"/>
                </a:solidFill>
                <a:latin typeface="Tahoma"/>
                <a:ea typeface="Tahoma"/>
                <a:cs typeface="Tahoma"/>
                <a:sym typeface="Tahoma"/>
              </a:defRPr>
            </a:lvl3pPr>
            <a:lvl4pPr marR="0" lvl="3" algn="l" rtl="0">
              <a:spcBef>
                <a:spcPts val="0"/>
              </a:spcBef>
              <a:spcAft>
                <a:spcPts val="0"/>
              </a:spcAft>
              <a:buSzPts val="1400"/>
              <a:buNone/>
              <a:defRPr sz="1800" b="0" i="0" u="none" strike="noStrike" cap="none">
                <a:solidFill>
                  <a:schemeClr val="dk1"/>
                </a:solidFill>
                <a:latin typeface="Tahoma"/>
                <a:ea typeface="Tahoma"/>
                <a:cs typeface="Tahoma"/>
                <a:sym typeface="Tahoma"/>
              </a:defRPr>
            </a:lvl4pPr>
            <a:lvl5pPr marR="0" lvl="4" algn="l" rtl="0">
              <a:spcBef>
                <a:spcPts val="0"/>
              </a:spcBef>
              <a:spcAft>
                <a:spcPts val="0"/>
              </a:spcAft>
              <a:buSzPts val="1400"/>
              <a:buNone/>
              <a:defRPr sz="1800" b="0" i="0" u="none" strike="noStrike" cap="none">
                <a:solidFill>
                  <a:schemeClr val="dk1"/>
                </a:solidFill>
                <a:latin typeface="Tahoma"/>
                <a:ea typeface="Tahoma"/>
                <a:cs typeface="Tahoma"/>
                <a:sym typeface="Tahoma"/>
              </a:defRPr>
            </a:lvl5pPr>
            <a:lvl6pPr marR="0" lvl="5" algn="l" rtl="0">
              <a:spcBef>
                <a:spcPts val="0"/>
              </a:spcBef>
              <a:spcAft>
                <a:spcPts val="0"/>
              </a:spcAft>
              <a:buSzPts val="1400"/>
              <a:buNone/>
              <a:defRPr sz="1800" b="0" i="0" u="none" strike="noStrike" cap="none">
                <a:solidFill>
                  <a:schemeClr val="dk1"/>
                </a:solidFill>
                <a:latin typeface="Tahoma"/>
                <a:ea typeface="Tahoma"/>
                <a:cs typeface="Tahoma"/>
                <a:sym typeface="Tahoma"/>
              </a:defRPr>
            </a:lvl6pPr>
            <a:lvl7pPr marR="0" lvl="6" algn="l" rtl="0">
              <a:spcBef>
                <a:spcPts val="0"/>
              </a:spcBef>
              <a:spcAft>
                <a:spcPts val="0"/>
              </a:spcAft>
              <a:buSzPts val="1400"/>
              <a:buNone/>
              <a:defRPr sz="1800" b="0" i="0" u="none" strike="noStrike" cap="none">
                <a:solidFill>
                  <a:schemeClr val="dk1"/>
                </a:solidFill>
                <a:latin typeface="Tahoma"/>
                <a:ea typeface="Tahoma"/>
                <a:cs typeface="Tahoma"/>
                <a:sym typeface="Tahoma"/>
              </a:defRPr>
            </a:lvl7pPr>
            <a:lvl8pPr marR="0" lvl="7" algn="l" rtl="0">
              <a:spcBef>
                <a:spcPts val="0"/>
              </a:spcBef>
              <a:spcAft>
                <a:spcPts val="0"/>
              </a:spcAft>
              <a:buSzPts val="1400"/>
              <a:buNone/>
              <a:defRPr sz="1800" b="0" i="0" u="none" strike="noStrike" cap="none">
                <a:solidFill>
                  <a:schemeClr val="dk1"/>
                </a:solidFill>
                <a:latin typeface="Tahoma"/>
                <a:ea typeface="Tahoma"/>
                <a:cs typeface="Tahoma"/>
                <a:sym typeface="Tahoma"/>
              </a:defRPr>
            </a:lvl8pPr>
            <a:lvl9pPr marR="0" lvl="8" algn="l" rtl="0">
              <a:spcBef>
                <a:spcPts val="0"/>
              </a:spcBef>
              <a:spcAft>
                <a:spcPts val="0"/>
              </a:spcAft>
              <a:buSzPts val="1400"/>
              <a:buNone/>
              <a:defRPr sz="1800" b="0" i="0" u="none" strike="noStrike" cap="none">
                <a:solidFill>
                  <a:schemeClr val="dk1"/>
                </a:solidFill>
                <a:latin typeface="Tahoma"/>
                <a:ea typeface="Tahoma"/>
                <a:cs typeface="Tahoma"/>
                <a:sym typeface="Tahoma"/>
              </a:defRPr>
            </a:lvl9pPr>
          </a:lstStyle>
          <a:p>
            <a:endParaRPr/>
          </a:p>
        </p:txBody>
      </p:sp>
      <p:sp>
        <p:nvSpPr>
          <p:cNvPr id="5" name="Google Shape;5;n"/>
          <p:cNvSpPr>
            <a:spLocks noGrp="1" noRot="1" noChangeAspect="1"/>
          </p:cNvSpPr>
          <p:nvPr>
            <p:ph type="sldImg" idx="3"/>
          </p:nvPr>
        </p:nvSpPr>
        <p:spPr>
          <a:xfrm>
            <a:off x="1150938" y="696913"/>
            <a:ext cx="4654550" cy="349091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 name="Google Shape;6;n"/>
          <p:cNvSpPr txBox="1">
            <a:spLocks noGrp="1"/>
          </p:cNvSpPr>
          <p:nvPr>
            <p:ph type="body" idx="1"/>
          </p:nvPr>
        </p:nvSpPr>
        <p:spPr>
          <a:xfrm>
            <a:off x="926685" y="4423592"/>
            <a:ext cx="5101469" cy="4186390"/>
          </a:xfrm>
          <a:prstGeom prst="rect">
            <a:avLst/>
          </a:prstGeom>
          <a:noFill/>
          <a:ln>
            <a:noFill/>
          </a:ln>
        </p:spPr>
        <p:txBody>
          <a:bodyPr spcFirstLastPara="1" wrap="square" lIns="91575" tIns="45775" rIns="91575" bIns="45775" anchor="t" anchorCtr="0">
            <a:noAutofit/>
          </a:bodyPr>
          <a:lstStyle>
            <a:lvl1pPr marL="457200" marR="0" lvl="0" indent="-228600" algn="l" rtl="0">
              <a:spcBef>
                <a:spcPts val="360"/>
              </a:spcBef>
              <a:spcAft>
                <a:spcPts val="0"/>
              </a:spcAft>
              <a:buSzPts val="1400"/>
              <a:buNone/>
              <a:defRPr sz="1200" b="0" i="0" u="none" strike="noStrike" cap="none">
                <a:solidFill>
                  <a:schemeClr val="dk1"/>
                </a:solidFill>
                <a:latin typeface="Arial"/>
                <a:ea typeface="Arial"/>
                <a:cs typeface="Arial"/>
                <a:sym typeface="Arial"/>
              </a:defRPr>
            </a:lvl1pPr>
            <a:lvl2pPr marL="914400" marR="0" lvl="1" indent="-228600" algn="l" rtl="0">
              <a:spcBef>
                <a:spcPts val="360"/>
              </a:spcBef>
              <a:spcAft>
                <a:spcPts val="0"/>
              </a:spcAft>
              <a:buSzPts val="1400"/>
              <a:buNone/>
              <a:defRPr sz="1200" b="0" i="0" u="none" strike="noStrike" cap="none">
                <a:solidFill>
                  <a:schemeClr val="dk1"/>
                </a:solidFill>
                <a:latin typeface="Arial"/>
                <a:ea typeface="Arial"/>
                <a:cs typeface="Arial"/>
                <a:sym typeface="Arial"/>
              </a:defRPr>
            </a:lvl2pPr>
            <a:lvl3pPr marL="1371600" marR="0" lvl="2" indent="-228600" algn="l" rtl="0">
              <a:spcBef>
                <a:spcPts val="360"/>
              </a:spcBef>
              <a:spcAft>
                <a:spcPts val="0"/>
              </a:spcAft>
              <a:buSzPts val="1400"/>
              <a:buNone/>
              <a:defRPr sz="1200" b="0" i="0" u="none" strike="noStrike" cap="none">
                <a:solidFill>
                  <a:schemeClr val="dk1"/>
                </a:solidFill>
                <a:latin typeface="Arial"/>
                <a:ea typeface="Arial"/>
                <a:cs typeface="Arial"/>
                <a:sym typeface="Arial"/>
              </a:defRPr>
            </a:lvl3pPr>
            <a:lvl4pPr marL="1828800" marR="0" lvl="3" indent="-228600" algn="l" rtl="0">
              <a:spcBef>
                <a:spcPts val="360"/>
              </a:spcBef>
              <a:spcAft>
                <a:spcPts val="0"/>
              </a:spcAft>
              <a:buSzPts val="1400"/>
              <a:buNone/>
              <a:defRPr sz="1200" b="0" i="0" u="none" strike="noStrike" cap="none">
                <a:solidFill>
                  <a:schemeClr val="dk1"/>
                </a:solidFill>
                <a:latin typeface="Arial"/>
                <a:ea typeface="Arial"/>
                <a:cs typeface="Arial"/>
                <a:sym typeface="Arial"/>
              </a:defRPr>
            </a:lvl4pPr>
            <a:lvl5pPr marL="2286000" marR="0" lvl="4" indent="-228600" algn="l" rtl="0">
              <a:spcBef>
                <a:spcPts val="360"/>
              </a:spcBef>
              <a:spcAft>
                <a:spcPts val="0"/>
              </a:spcAft>
              <a:buSzPts val="1400"/>
              <a:buNone/>
              <a:defRPr sz="1200" b="0" i="0" u="none" strike="noStrike" cap="none">
                <a:solidFill>
                  <a:schemeClr val="dk1"/>
                </a:solidFill>
                <a:latin typeface="Arial"/>
                <a:ea typeface="Arial"/>
                <a:cs typeface="Arial"/>
                <a:sym typeface="Arial"/>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843021"/>
            <a:ext cx="3014077" cy="466079"/>
          </a:xfrm>
          <a:prstGeom prst="rect">
            <a:avLst/>
          </a:prstGeom>
          <a:noFill/>
          <a:ln>
            <a:noFill/>
          </a:ln>
        </p:spPr>
        <p:txBody>
          <a:bodyPr spcFirstLastPara="1" wrap="square" lIns="91575" tIns="45775" rIns="91575" bIns="45775" anchor="b" anchorCtr="0">
            <a:noAutofit/>
          </a:bodyPr>
          <a:lstStyle>
            <a:lvl1pPr marR="0" lvl="0" algn="l" rtl="0">
              <a:spcBef>
                <a:spcPts val="0"/>
              </a:spcBef>
              <a:spcAft>
                <a:spcPts val="0"/>
              </a:spcAft>
              <a:buSzPts val="1400"/>
              <a:buNone/>
              <a:defRPr sz="1200" b="0" i="0" u="none" strike="noStrike" cap="none">
                <a:solidFill>
                  <a:schemeClr val="dk1"/>
                </a:solidFill>
                <a:latin typeface="Tahoma"/>
                <a:ea typeface="Tahoma"/>
                <a:cs typeface="Tahoma"/>
                <a:sym typeface="Tahoma"/>
              </a:defRPr>
            </a:lvl1pPr>
            <a:lvl2pPr marR="0" lvl="1" algn="l" rtl="0">
              <a:spcBef>
                <a:spcPts val="0"/>
              </a:spcBef>
              <a:spcAft>
                <a:spcPts val="0"/>
              </a:spcAft>
              <a:buSzPts val="1400"/>
              <a:buNone/>
              <a:defRPr sz="1800" b="0" i="0" u="none" strike="noStrike" cap="none">
                <a:solidFill>
                  <a:schemeClr val="dk1"/>
                </a:solidFill>
                <a:latin typeface="Tahoma"/>
                <a:ea typeface="Tahoma"/>
                <a:cs typeface="Tahoma"/>
                <a:sym typeface="Tahoma"/>
              </a:defRPr>
            </a:lvl2pPr>
            <a:lvl3pPr marR="0" lvl="2" algn="l" rtl="0">
              <a:spcBef>
                <a:spcPts val="0"/>
              </a:spcBef>
              <a:spcAft>
                <a:spcPts val="0"/>
              </a:spcAft>
              <a:buSzPts val="1400"/>
              <a:buNone/>
              <a:defRPr sz="1800" b="0" i="0" u="none" strike="noStrike" cap="none">
                <a:solidFill>
                  <a:schemeClr val="dk1"/>
                </a:solidFill>
                <a:latin typeface="Tahoma"/>
                <a:ea typeface="Tahoma"/>
                <a:cs typeface="Tahoma"/>
                <a:sym typeface="Tahoma"/>
              </a:defRPr>
            </a:lvl3pPr>
            <a:lvl4pPr marR="0" lvl="3" algn="l" rtl="0">
              <a:spcBef>
                <a:spcPts val="0"/>
              </a:spcBef>
              <a:spcAft>
                <a:spcPts val="0"/>
              </a:spcAft>
              <a:buSzPts val="1400"/>
              <a:buNone/>
              <a:defRPr sz="1800" b="0" i="0" u="none" strike="noStrike" cap="none">
                <a:solidFill>
                  <a:schemeClr val="dk1"/>
                </a:solidFill>
                <a:latin typeface="Tahoma"/>
                <a:ea typeface="Tahoma"/>
                <a:cs typeface="Tahoma"/>
                <a:sym typeface="Tahoma"/>
              </a:defRPr>
            </a:lvl4pPr>
            <a:lvl5pPr marR="0" lvl="4" algn="l" rtl="0">
              <a:spcBef>
                <a:spcPts val="0"/>
              </a:spcBef>
              <a:spcAft>
                <a:spcPts val="0"/>
              </a:spcAft>
              <a:buSzPts val="1400"/>
              <a:buNone/>
              <a:defRPr sz="1800" b="0" i="0" u="none" strike="noStrike" cap="none">
                <a:solidFill>
                  <a:schemeClr val="dk1"/>
                </a:solidFill>
                <a:latin typeface="Tahoma"/>
                <a:ea typeface="Tahoma"/>
                <a:cs typeface="Tahoma"/>
                <a:sym typeface="Tahoma"/>
              </a:defRPr>
            </a:lvl5pPr>
            <a:lvl6pPr marR="0" lvl="5" algn="l" rtl="0">
              <a:spcBef>
                <a:spcPts val="0"/>
              </a:spcBef>
              <a:spcAft>
                <a:spcPts val="0"/>
              </a:spcAft>
              <a:buSzPts val="1400"/>
              <a:buNone/>
              <a:defRPr sz="1800" b="0" i="0" u="none" strike="noStrike" cap="none">
                <a:solidFill>
                  <a:schemeClr val="dk1"/>
                </a:solidFill>
                <a:latin typeface="Tahoma"/>
                <a:ea typeface="Tahoma"/>
                <a:cs typeface="Tahoma"/>
                <a:sym typeface="Tahoma"/>
              </a:defRPr>
            </a:lvl6pPr>
            <a:lvl7pPr marR="0" lvl="6" algn="l" rtl="0">
              <a:spcBef>
                <a:spcPts val="0"/>
              </a:spcBef>
              <a:spcAft>
                <a:spcPts val="0"/>
              </a:spcAft>
              <a:buSzPts val="1400"/>
              <a:buNone/>
              <a:defRPr sz="1800" b="0" i="0" u="none" strike="noStrike" cap="none">
                <a:solidFill>
                  <a:schemeClr val="dk1"/>
                </a:solidFill>
                <a:latin typeface="Tahoma"/>
                <a:ea typeface="Tahoma"/>
                <a:cs typeface="Tahoma"/>
                <a:sym typeface="Tahoma"/>
              </a:defRPr>
            </a:lvl7pPr>
            <a:lvl8pPr marR="0" lvl="7" algn="l" rtl="0">
              <a:spcBef>
                <a:spcPts val="0"/>
              </a:spcBef>
              <a:spcAft>
                <a:spcPts val="0"/>
              </a:spcAft>
              <a:buSzPts val="1400"/>
              <a:buNone/>
              <a:defRPr sz="1800" b="0" i="0" u="none" strike="noStrike" cap="none">
                <a:solidFill>
                  <a:schemeClr val="dk1"/>
                </a:solidFill>
                <a:latin typeface="Tahoma"/>
                <a:ea typeface="Tahoma"/>
                <a:cs typeface="Tahoma"/>
                <a:sym typeface="Tahoma"/>
              </a:defRPr>
            </a:lvl8pPr>
            <a:lvl9pPr marR="0" lvl="8" algn="l" rtl="0">
              <a:spcBef>
                <a:spcPts val="0"/>
              </a:spcBef>
              <a:spcAft>
                <a:spcPts val="0"/>
              </a:spcAft>
              <a:buSzPts val="1400"/>
              <a:buNone/>
              <a:defRPr sz="1800" b="0" i="0" u="none" strike="noStrike" cap="none">
                <a:solidFill>
                  <a:schemeClr val="dk1"/>
                </a:solidFill>
                <a:latin typeface="Tahoma"/>
                <a:ea typeface="Tahoma"/>
                <a:cs typeface="Tahoma"/>
                <a:sym typeface="Tahoma"/>
              </a:defRPr>
            </a:lvl9pPr>
          </a:lstStyle>
          <a:p>
            <a:endParaRPr/>
          </a:p>
        </p:txBody>
      </p:sp>
      <p:sp>
        <p:nvSpPr>
          <p:cNvPr id="8" name="Google Shape;8;n"/>
          <p:cNvSpPr txBox="1">
            <a:spLocks noGrp="1"/>
          </p:cNvSpPr>
          <p:nvPr>
            <p:ph type="sldNum" idx="12"/>
          </p:nvPr>
        </p:nvSpPr>
        <p:spPr>
          <a:xfrm>
            <a:off x="3940762" y="8843021"/>
            <a:ext cx="3014077" cy="466079"/>
          </a:xfrm>
          <a:prstGeom prst="rect">
            <a:avLst/>
          </a:prstGeom>
          <a:noFill/>
          <a:ln>
            <a:noFill/>
          </a:ln>
        </p:spPr>
        <p:txBody>
          <a:bodyPr spcFirstLastPara="1" wrap="square" lIns="91575" tIns="45775" rIns="91575" bIns="45775"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Tahoma"/>
                <a:ea typeface="Tahoma"/>
                <a:cs typeface="Tahoma"/>
                <a:sym typeface="Tahoma"/>
              </a:rPr>
              <a:t>‹#›</a:t>
            </a:fld>
            <a:endParaRPr sz="1200" b="0" i="0" u="none" strike="noStrike" cap="none">
              <a:solidFill>
                <a:schemeClr val="dk1"/>
              </a:solidFill>
              <a:latin typeface="Tahoma"/>
              <a:ea typeface="Tahoma"/>
              <a:cs typeface="Tahoma"/>
              <a:sym typeface="Tahoma"/>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p1:notes"/>
          <p:cNvSpPr txBox="1">
            <a:spLocks noGrp="1"/>
          </p:cNvSpPr>
          <p:nvPr>
            <p:ph type="body" idx="1"/>
          </p:nvPr>
        </p:nvSpPr>
        <p:spPr>
          <a:xfrm>
            <a:off x="926685" y="4423592"/>
            <a:ext cx="5101469" cy="4186390"/>
          </a:xfrm>
          <a:prstGeom prst="rect">
            <a:avLst/>
          </a:prstGeom>
        </p:spPr>
        <p:txBody>
          <a:bodyPr spcFirstLastPara="1" wrap="square" lIns="91575" tIns="45775" rIns="91575" bIns="45775" anchor="t" anchorCtr="0">
            <a:noAutofit/>
          </a:bodyPr>
          <a:lstStyle/>
          <a:p>
            <a:pPr marL="0" lvl="0" indent="0" algn="l" rtl="0">
              <a:spcBef>
                <a:spcPts val="360"/>
              </a:spcBef>
              <a:spcAft>
                <a:spcPts val="0"/>
              </a:spcAft>
              <a:buNone/>
            </a:pPr>
            <a:endParaRPr/>
          </a:p>
        </p:txBody>
      </p:sp>
      <p:sp>
        <p:nvSpPr>
          <p:cNvPr id="64" name="Google Shape;64;p1:notes"/>
          <p:cNvSpPr>
            <a:spLocks noGrp="1" noRot="1" noChangeAspect="1"/>
          </p:cNvSpPr>
          <p:nvPr>
            <p:ph type="sldImg" idx="2"/>
          </p:nvPr>
        </p:nvSpPr>
        <p:spPr>
          <a:xfrm>
            <a:off x="1150938" y="696913"/>
            <a:ext cx="4654550" cy="349091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10:notes"/>
          <p:cNvSpPr txBox="1">
            <a:spLocks noGrp="1"/>
          </p:cNvSpPr>
          <p:nvPr>
            <p:ph type="body" idx="1"/>
          </p:nvPr>
        </p:nvSpPr>
        <p:spPr>
          <a:xfrm>
            <a:off x="926685" y="4423592"/>
            <a:ext cx="5101469" cy="4186390"/>
          </a:xfrm>
          <a:prstGeom prst="rect">
            <a:avLst/>
          </a:prstGeom>
        </p:spPr>
        <p:txBody>
          <a:bodyPr spcFirstLastPara="1" wrap="square" lIns="91575" tIns="45775" rIns="91575" bIns="45775" anchor="t" anchorCtr="0">
            <a:noAutofit/>
          </a:bodyPr>
          <a:lstStyle/>
          <a:p>
            <a:pPr marL="0" lvl="0" indent="0" algn="l" rtl="0">
              <a:spcBef>
                <a:spcPts val="360"/>
              </a:spcBef>
              <a:spcAft>
                <a:spcPts val="0"/>
              </a:spcAft>
              <a:buNone/>
            </a:pPr>
            <a:endParaRPr/>
          </a:p>
        </p:txBody>
      </p:sp>
      <p:sp>
        <p:nvSpPr>
          <p:cNvPr id="143" name="Google Shape;143;p10:notes"/>
          <p:cNvSpPr>
            <a:spLocks noGrp="1" noRot="1" noChangeAspect="1"/>
          </p:cNvSpPr>
          <p:nvPr>
            <p:ph type="sldImg" idx="2"/>
          </p:nvPr>
        </p:nvSpPr>
        <p:spPr>
          <a:xfrm>
            <a:off x="1150938" y="696913"/>
            <a:ext cx="4654550" cy="349091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p11:notes"/>
          <p:cNvSpPr txBox="1">
            <a:spLocks noGrp="1"/>
          </p:cNvSpPr>
          <p:nvPr>
            <p:ph type="body" idx="1"/>
          </p:nvPr>
        </p:nvSpPr>
        <p:spPr>
          <a:xfrm>
            <a:off x="926685" y="4423592"/>
            <a:ext cx="5101469" cy="4186390"/>
          </a:xfrm>
          <a:prstGeom prst="rect">
            <a:avLst/>
          </a:prstGeom>
        </p:spPr>
        <p:txBody>
          <a:bodyPr spcFirstLastPara="1" wrap="square" lIns="91575" tIns="45775" rIns="91575" bIns="45775" anchor="t" anchorCtr="0">
            <a:noAutofit/>
          </a:bodyPr>
          <a:lstStyle/>
          <a:p>
            <a:pPr marL="0" lvl="0" indent="0" algn="l" rtl="0">
              <a:spcBef>
                <a:spcPts val="360"/>
              </a:spcBef>
              <a:spcAft>
                <a:spcPts val="0"/>
              </a:spcAft>
              <a:buNone/>
            </a:pPr>
            <a:endParaRPr/>
          </a:p>
        </p:txBody>
      </p:sp>
      <p:sp>
        <p:nvSpPr>
          <p:cNvPr id="150" name="Google Shape;150;p11:notes"/>
          <p:cNvSpPr>
            <a:spLocks noGrp="1" noRot="1" noChangeAspect="1"/>
          </p:cNvSpPr>
          <p:nvPr>
            <p:ph type="sldImg" idx="2"/>
          </p:nvPr>
        </p:nvSpPr>
        <p:spPr>
          <a:xfrm>
            <a:off x="1150938" y="696913"/>
            <a:ext cx="4654550" cy="349091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p12:notes"/>
          <p:cNvSpPr txBox="1">
            <a:spLocks noGrp="1"/>
          </p:cNvSpPr>
          <p:nvPr>
            <p:ph type="body" idx="1"/>
          </p:nvPr>
        </p:nvSpPr>
        <p:spPr>
          <a:xfrm>
            <a:off x="926685" y="4423592"/>
            <a:ext cx="5101469" cy="4186390"/>
          </a:xfrm>
          <a:prstGeom prst="rect">
            <a:avLst/>
          </a:prstGeom>
        </p:spPr>
        <p:txBody>
          <a:bodyPr spcFirstLastPara="1" wrap="square" lIns="91575" tIns="45775" rIns="91575" bIns="45775" anchor="t" anchorCtr="0">
            <a:noAutofit/>
          </a:bodyPr>
          <a:lstStyle/>
          <a:p>
            <a:pPr marL="0" lvl="0" indent="0" algn="l" rtl="0">
              <a:spcBef>
                <a:spcPts val="360"/>
              </a:spcBef>
              <a:spcAft>
                <a:spcPts val="0"/>
              </a:spcAft>
              <a:buNone/>
            </a:pPr>
            <a:endParaRPr/>
          </a:p>
        </p:txBody>
      </p:sp>
      <p:sp>
        <p:nvSpPr>
          <p:cNvPr id="156" name="Google Shape;156;p12:notes"/>
          <p:cNvSpPr>
            <a:spLocks noGrp="1" noRot="1" noChangeAspect="1"/>
          </p:cNvSpPr>
          <p:nvPr>
            <p:ph type="sldImg" idx="2"/>
          </p:nvPr>
        </p:nvSpPr>
        <p:spPr>
          <a:xfrm>
            <a:off x="1150938" y="696913"/>
            <a:ext cx="4654550" cy="349091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5:notes"/>
          <p:cNvSpPr txBox="1">
            <a:spLocks noGrp="1"/>
          </p:cNvSpPr>
          <p:nvPr>
            <p:ph type="body" idx="1"/>
          </p:nvPr>
        </p:nvSpPr>
        <p:spPr>
          <a:xfrm>
            <a:off x="926685" y="4423592"/>
            <a:ext cx="5101469" cy="4186390"/>
          </a:xfrm>
          <a:prstGeom prst="rect">
            <a:avLst/>
          </a:prstGeom>
        </p:spPr>
        <p:txBody>
          <a:bodyPr spcFirstLastPara="1" wrap="square" lIns="91575" tIns="45775" rIns="91575" bIns="45775" anchor="t" anchorCtr="0">
            <a:noAutofit/>
          </a:bodyPr>
          <a:lstStyle/>
          <a:p>
            <a:pPr marL="0" lvl="0" indent="0" algn="l" rtl="0">
              <a:spcBef>
                <a:spcPts val="360"/>
              </a:spcBef>
              <a:spcAft>
                <a:spcPts val="0"/>
              </a:spcAft>
              <a:buNone/>
            </a:pPr>
            <a:endParaRPr/>
          </a:p>
        </p:txBody>
      </p:sp>
      <p:sp>
        <p:nvSpPr>
          <p:cNvPr id="164" name="Google Shape;164;p15:notes"/>
          <p:cNvSpPr>
            <a:spLocks noGrp="1" noRot="1" noChangeAspect="1"/>
          </p:cNvSpPr>
          <p:nvPr>
            <p:ph type="sldImg" idx="2"/>
          </p:nvPr>
        </p:nvSpPr>
        <p:spPr>
          <a:xfrm>
            <a:off x="1150938" y="696913"/>
            <a:ext cx="4654550" cy="349091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14:notes"/>
          <p:cNvSpPr txBox="1">
            <a:spLocks noGrp="1"/>
          </p:cNvSpPr>
          <p:nvPr>
            <p:ph type="body" idx="1"/>
          </p:nvPr>
        </p:nvSpPr>
        <p:spPr>
          <a:xfrm>
            <a:off x="926685" y="4423592"/>
            <a:ext cx="5101469" cy="4186390"/>
          </a:xfrm>
          <a:prstGeom prst="rect">
            <a:avLst/>
          </a:prstGeom>
        </p:spPr>
        <p:txBody>
          <a:bodyPr spcFirstLastPara="1" wrap="square" lIns="91575" tIns="45775" rIns="91575" bIns="45775" anchor="t" anchorCtr="0">
            <a:noAutofit/>
          </a:bodyPr>
          <a:lstStyle/>
          <a:p>
            <a:pPr marL="0" lvl="0" indent="0" algn="l" rtl="0">
              <a:spcBef>
                <a:spcPts val="360"/>
              </a:spcBef>
              <a:spcAft>
                <a:spcPts val="0"/>
              </a:spcAft>
              <a:buNone/>
            </a:pPr>
            <a:endParaRPr/>
          </a:p>
        </p:txBody>
      </p:sp>
      <p:sp>
        <p:nvSpPr>
          <p:cNvPr id="182" name="Google Shape;182;p14:notes"/>
          <p:cNvSpPr>
            <a:spLocks noGrp="1" noRot="1" noChangeAspect="1"/>
          </p:cNvSpPr>
          <p:nvPr>
            <p:ph type="sldImg" idx="2"/>
          </p:nvPr>
        </p:nvSpPr>
        <p:spPr>
          <a:xfrm>
            <a:off x="1150938" y="696913"/>
            <a:ext cx="4654550" cy="349091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1133607e669_0_0:notes"/>
          <p:cNvSpPr txBox="1">
            <a:spLocks noGrp="1"/>
          </p:cNvSpPr>
          <p:nvPr>
            <p:ph type="body" idx="1"/>
          </p:nvPr>
        </p:nvSpPr>
        <p:spPr>
          <a:xfrm>
            <a:off x="926685" y="4423592"/>
            <a:ext cx="5101500" cy="4186500"/>
          </a:xfrm>
          <a:prstGeom prst="rect">
            <a:avLst/>
          </a:prstGeom>
        </p:spPr>
        <p:txBody>
          <a:bodyPr spcFirstLastPara="1" wrap="square" lIns="91575" tIns="45775" rIns="91575" bIns="45775" anchor="t" anchorCtr="0">
            <a:noAutofit/>
          </a:bodyPr>
          <a:lstStyle/>
          <a:p>
            <a:pPr marL="0" lvl="0" indent="0" algn="l" rtl="0">
              <a:spcBef>
                <a:spcPts val="360"/>
              </a:spcBef>
              <a:spcAft>
                <a:spcPts val="0"/>
              </a:spcAft>
              <a:buNone/>
            </a:pPr>
            <a:endParaRPr/>
          </a:p>
        </p:txBody>
      </p:sp>
      <p:sp>
        <p:nvSpPr>
          <p:cNvPr id="189" name="Google Shape;189;g1133607e669_0_0:notes"/>
          <p:cNvSpPr>
            <a:spLocks noGrp="1" noRot="1" noChangeAspect="1"/>
          </p:cNvSpPr>
          <p:nvPr>
            <p:ph type="sldImg" idx="2"/>
          </p:nvPr>
        </p:nvSpPr>
        <p:spPr>
          <a:xfrm>
            <a:off x="1150938" y="696913"/>
            <a:ext cx="4654550" cy="349091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1126d6b900b_0_3:notes"/>
          <p:cNvSpPr>
            <a:spLocks noGrp="1" noRot="1" noChangeAspect="1"/>
          </p:cNvSpPr>
          <p:nvPr>
            <p:ph type="sldImg" idx="2"/>
          </p:nvPr>
        </p:nvSpPr>
        <p:spPr>
          <a:xfrm>
            <a:off x="1150938" y="696913"/>
            <a:ext cx="4654550" cy="349091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 name="Google Shape;199;g1126d6b900b_0_3:notes"/>
          <p:cNvSpPr txBox="1">
            <a:spLocks noGrp="1"/>
          </p:cNvSpPr>
          <p:nvPr>
            <p:ph type="body" idx="1"/>
          </p:nvPr>
        </p:nvSpPr>
        <p:spPr>
          <a:xfrm>
            <a:off x="926685" y="4423592"/>
            <a:ext cx="5101500" cy="4186500"/>
          </a:xfrm>
          <a:prstGeom prst="rect">
            <a:avLst/>
          </a:prstGeom>
        </p:spPr>
        <p:txBody>
          <a:bodyPr spcFirstLastPara="1" wrap="square" lIns="91575" tIns="45775" rIns="91575" bIns="45775" anchor="t" anchorCtr="0">
            <a:noAutofit/>
          </a:bodyPr>
          <a:lstStyle/>
          <a:p>
            <a:pPr marL="0" lvl="0" indent="0" algn="l" rtl="0">
              <a:spcBef>
                <a:spcPts val="360"/>
              </a:spcBef>
              <a:spcAft>
                <a:spcPts val="0"/>
              </a:spcAft>
              <a:buNone/>
            </a:pPr>
            <a:endParaRPr/>
          </a:p>
        </p:txBody>
      </p:sp>
      <p:sp>
        <p:nvSpPr>
          <p:cNvPr id="200" name="Google Shape;200;g1126d6b900b_0_3:notes"/>
          <p:cNvSpPr txBox="1">
            <a:spLocks noGrp="1"/>
          </p:cNvSpPr>
          <p:nvPr>
            <p:ph type="sldNum" idx="12"/>
          </p:nvPr>
        </p:nvSpPr>
        <p:spPr>
          <a:xfrm>
            <a:off x="3940762" y="8843021"/>
            <a:ext cx="3014100" cy="466200"/>
          </a:xfrm>
          <a:prstGeom prst="rect">
            <a:avLst/>
          </a:prstGeom>
        </p:spPr>
        <p:txBody>
          <a:bodyPr spcFirstLastPara="1" wrap="square" lIns="91575" tIns="45775" rIns="91575" bIns="4577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p16:notes"/>
          <p:cNvSpPr txBox="1">
            <a:spLocks noGrp="1"/>
          </p:cNvSpPr>
          <p:nvPr>
            <p:ph type="body" idx="1"/>
          </p:nvPr>
        </p:nvSpPr>
        <p:spPr>
          <a:xfrm>
            <a:off x="926685" y="4423592"/>
            <a:ext cx="5101469" cy="4186390"/>
          </a:xfrm>
          <a:prstGeom prst="rect">
            <a:avLst/>
          </a:prstGeom>
        </p:spPr>
        <p:txBody>
          <a:bodyPr spcFirstLastPara="1" wrap="square" lIns="91575" tIns="45775" rIns="91575" bIns="45775" anchor="t" anchorCtr="0">
            <a:noAutofit/>
          </a:bodyPr>
          <a:lstStyle/>
          <a:p>
            <a:pPr marL="0" lvl="0" indent="0" algn="l" rtl="0">
              <a:spcBef>
                <a:spcPts val="360"/>
              </a:spcBef>
              <a:spcAft>
                <a:spcPts val="0"/>
              </a:spcAft>
              <a:buNone/>
            </a:pPr>
            <a:endParaRPr/>
          </a:p>
        </p:txBody>
      </p:sp>
      <p:sp>
        <p:nvSpPr>
          <p:cNvPr id="210" name="Google Shape;210;p16:notes"/>
          <p:cNvSpPr>
            <a:spLocks noGrp="1" noRot="1" noChangeAspect="1"/>
          </p:cNvSpPr>
          <p:nvPr>
            <p:ph type="sldImg" idx="2"/>
          </p:nvPr>
        </p:nvSpPr>
        <p:spPr>
          <a:xfrm>
            <a:off x="1150938" y="696913"/>
            <a:ext cx="4654550" cy="349091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p17:notes"/>
          <p:cNvSpPr txBox="1">
            <a:spLocks noGrp="1"/>
          </p:cNvSpPr>
          <p:nvPr>
            <p:ph type="body" idx="1"/>
          </p:nvPr>
        </p:nvSpPr>
        <p:spPr>
          <a:xfrm>
            <a:off x="926685" y="4423592"/>
            <a:ext cx="5101469" cy="4186390"/>
          </a:xfrm>
          <a:prstGeom prst="rect">
            <a:avLst/>
          </a:prstGeom>
        </p:spPr>
        <p:txBody>
          <a:bodyPr spcFirstLastPara="1" wrap="square" lIns="91575" tIns="45775" rIns="91575" bIns="45775" anchor="t" anchorCtr="0">
            <a:noAutofit/>
          </a:bodyPr>
          <a:lstStyle/>
          <a:p>
            <a:pPr marL="0" lvl="0" indent="0" algn="l" rtl="0">
              <a:spcBef>
                <a:spcPts val="360"/>
              </a:spcBef>
              <a:spcAft>
                <a:spcPts val="0"/>
              </a:spcAft>
              <a:buNone/>
            </a:pPr>
            <a:endParaRPr/>
          </a:p>
        </p:txBody>
      </p:sp>
      <p:sp>
        <p:nvSpPr>
          <p:cNvPr id="218" name="Google Shape;218;p17:notes"/>
          <p:cNvSpPr>
            <a:spLocks noGrp="1" noRot="1" noChangeAspect="1"/>
          </p:cNvSpPr>
          <p:nvPr>
            <p:ph type="sldImg" idx="2"/>
          </p:nvPr>
        </p:nvSpPr>
        <p:spPr>
          <a:xfrm>
            <a:off x="1150938" y="696913"/>
            <a:ext cx="4654550" cy="349091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p18:notes"/>
          <p:cNvSpPr txBox="1">
            <a:spLocks noGrp="1"/>
          </p:cNvSpPr>
          <p:nvPr>
            <p:ph type="body" idx="1"/>
          </p:nvPr>
        </p:nvSpPr>
        <p:spPr>
          <a:xfrm>
            <a:off x="926685" y="4423592"/>
            <a:ext cx="5101469" cy="4186390"/>
          </a:xfrm>
          <a:prstGeom prst="rect">
            <a:avLst/>
          </a:prstGeom>
        </p:spPr>
        <p:txBody>
          <a:bodyPr spcFirstLastPara="1" wrap="square" lIns="91575" tIns="45775" rIns="91575" bIns="45775" anchor="t" anchorCtr="0">
            <a:noAutofit/>
          </a:bodyPr>
          <a:lstStyle/>
          <a:p>
            <a:pPr marL="0" lvl="0" indent="0" algn="l" rtl="0">
              <a:spcBef>
                <a:spcPts val="360"/>
              </a:spcBef>
              <a:spcAft>
                <a:spcPts val="0"/>
              </a:spcAft>
              <a:buNone/>
            </a:pPr>
            <a:endParaRPr/>
          </a:p>
        </p:txBody>
      </p:sp>
      <p:sp>
        <p:nvSpPr>
          <p:cNvPr id="228" name="Google Shape;228;p18:notes"/>
          <p:cNvSpPr>
            <a:spLocks noGrp="1" noRot="1" noChangeAspect="1"/>
          </p:cNvSpPr>
          <p:nvPr>
            <p:ph type="sldImg" idx="2"/>
          </p:nvPr>
        </p:nvSpPr>
        <p:spPr>
          <a:xfrm>
            <a:off x="1150938" y="696913"/>
            <a:ext cx="4654550" cy="349091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p2:notes"/>
          <p:cNvSpPr txBox="1">
            <a:spLocks noGrp="1"/>
          </p:cNvSpPr>
          <p:nvPr>
            <p:ph type="body" idx="1"/>
          </p:nvPr>
        </p:nvSpPr>
        <p:spPr>
          <a:xfrm>
            <a:off x="926685" y="4423592"/>
            <a:ext cx="5101469" cy="4186390"/>
          </a:xfrm>
          <a:prstGeom prst="rect">
            <a:avLst/>
          </a:prstGeom>
        </p:spPr>
        <p:txBody>
          <a:bodyPr spcFirstLastPara="1" wrap="square" lIns="91575" tIns="45775" rIns="91575" bIns="45775" anchor="t" anchorCtr="0">
            <a:noAutofit/>
          </a:bodyPr>
          <a:lstStyle/>
          <a:p>
            <a:pPr marL="0" lvl="0" indent="0" algn="l" rtl="0">
              <a:spcBef>
                <a:spcPts val="360"/>
              </a:spcBef>
              <a:spcAft>
                <a:spcPts val="0"/>
              </a:spcAft>
              <a:buNone/>
            </a:pPr>
            <a:endParaRPr/>
          </a:p>
        </p:txBody>
      </p:sp>
      <p:sp>
        <p:nvSpPr>
          <p:cNvPr id="72" name="Google Shape;72;p2:notes"/>
          <p:cNvSpPr>
            <a:spLocks noGrp="1" noRot="1" noChangeAspect="1"/>
          </p:cNvSpPr>
          <p:nvPr>
            <p:ph type="sldImg" idx="2"/>
          </p:nvPr>
        </p:nvSpPr>
        <p:spPr>
          <a:xfrm>
            <a:off x="1150938" y="696913"/>
            <a:ext cx="4654550" cy="349091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p21:notes"/>
          <p:cNvSpPr txBox="1">
            <a:spLocks noGrp="1"/>
          </p:cNvSpPr>
          <p:nvPr>
            <p:ph type="body" idx="1"/>
          </p:nvPr>
        </p:nvSpPr>
        <p:spPr>
          <a:xfrm>
            <a:off x="926685" y="4423592"/>
            <a:ext cx="5101469" cy="4186390"/>
          </a:xfrm>
          <a:prstGeom prst="rect">
            <a:avLst/>
          </a:prstGeom>
        </p:spPr>
        <p:txBody>
          <a:bodyPr spcFirstLastPara="1" wrap="square" lIns="91575" tIns="45775" rIns="91575" bIns="45775" anchor="t" anchorCtr="0">
            <a:noAutofit/>
          </a:bodyPr>
          <a:lstStyle/>
          <a:p>
            <a:pPr marL="0" lvl="0" indent="0" algn="l" rtl="0">
              <a:spcBef>
                <a:spcPts val="360"/>
              </a:spcBef>
              <a:spcAft>
                <a:spcPts val="0"/>
              </a:spcAft>
              <a:buNone/>
            </a:pPr>
            <a:endParaRPr/>
          </a:p>
        </p:txBody>
      </p:sp>
      <p:sp>
        <p:nvSpPr>
          <p:cNvPr id="235" name="Google Shape;235;p21:notes"/>
          <p:cNvSpPr>
            <a:spLocks noGrp="1" noRot="1" noChangeAspect="1"/>
          </p:cNvSpPr>
          <p:nvPr>
            <p:ph type="sldImg" idx="2"/>
          </p:nvPr>
        </p:nvSpPr>
        <p:spPr>
          <a:xfrm>
            <a:off x="1150938" y="696913"/>
            <a:ext cx="4654550" cy="349091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p22:notes"/>
          <p:cNvSpPr txBox="1">
            <a:spLocks noGrp="1"/>
          </p:cNvSpPr>
          <p:nvPr>
            <p:ph type="body" idx="1"/>
          </p:nvPr>
        </p:nvSpPr>
        <p:spPr>
          <a:xfrm>
            <a:off x="926685" y="4423592"/>
            <a:ext cx="5101469" cy="4186390"/>
          </a:xfrm>
          <a:prstGeom prst="rect">
            <a:avLst/>
          </a:prstGeom>
        </p:spPr>
        <p:txBody>
          <a:bodyPr spcFirstLastPara="1" wrap="square" lIns="91575" tIns="45775" rIns="91575" bIns="45775" anchor="t" anchorCtr="0">
            <a:noAutofit/>
          </a:bodyPr>
          <a:lstStyle/>
          <a:p>
            <a:pPr marL="0" lvl="0" indent="0" algn="l" rtl="0">
              <a:spcBef>
                <a:spcPts val="360"/>
              </a:spcBef>
              <a:spcAft>
                <a:spcPts val="0"/>
              </a:spcAft>
              <a:buNone/>
            </a:pPr>
            <a:endParaRPr/>
          </a:p>
        </p:txBody>
      </p:sp>
      <p:sp>
        <p:nvSpPr>
          <p:cNvPr id="241" name="Google Shape;241;p22:notes"/>
          <p:cNvSpPr>
            <a:spLocks noGrp="1" noRot="1" noChangeAspect="1"/>
          </p:cNvSpPr>
          <p:nvPr>
            <p:ph type="sldImg" idx="2"/>
          </p:nvPr>
        </p:nvSpPr>
        <p:spPr>
          <a:xfrm>
            <a:off x="1150938" y="696913"/>
            <a:ext cx="4654550" cy="349091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p23:notes"/>
          <p:cNvSpPr txBox="1">
            <a:spLocks noGrp="1"/>
          </p:cNvSpPr>
          <p:nvPr>
            <p:ph type="body" idx="1"/>
          </p:nvPr>
        </p:nvSpPr>
        <p:spPr>
          <a:xfrm>
            <a:off x="926685" y="4423592"/>
            <a:ext cx="5101469" cy="4186390"/>
          </a:xfrm>
          <a:prstGeom prst="rect">
            <a:avLst/>
          </a:prstGeom>
        </p:spPr>
        <p:txBody>
          <a:bodyPr spcFirstLastPara="1" wrap="square" lIns="91575" tIns="45775" rIns="91575" bIns="45775" anchor="t" anchorCtr="0">
            <a:noAutofit/>
          </a:bodyPr>
          <a:lstStyle/>
          <a:p>
            <a:pPr marL="0" lvl="0" indent="0" algn="l" rtl="0">
              <a:spcBef>
                <a:spcPts val="360"/>
              </a:spcBef>
              <a:spcAft>
                <a:spcPts val="0"/>
              </a:spcAft>
              <a:buNone/>
            </a:pPr>
            <a:endParaRPr/>
          </a:p>
        </p:txBody>
      </p:sp>
      <p:sp>
        <p:nvSpPr>
          <p:cNvPr id="248" name="Google Shape;248;p23:notes"/>
          <p:cNvSpPr>
            <a:spLocks noGrp="1" noRot="1" noChangeAspect="1"/>
          </p:cNvSpPr>
          <p:nvPr>
            <p:ph type="sldImg" idx="2"/>
          </p:nvPr>
        </p:nvSpPr>
        <p:spPr>
          <a:xfrm>
            <a:off x="1150938" y="696913"/>
            <a:ext cx="4654550" cy="349091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1134cdf99a0_0_7:notes"/>
          <p:cNvSpPr txBox="1">
            <a:spLocks noGrp="1"/>
          </p:cNvSpPr>
          <p:nvPr>
            <p:ph type="body" idx="1"/>
          </p:nvPr>
        </p:nvSpPr>
        <p:spPr>
          <a:xfrm>
            <a:off x="926685" y="4423592"/>
            <a:ext cx="5101500" cy="4186500"/>
          </a:xfrm>
          <a:prstGeom prst="rect">
            <a:avLst/>
          </a:prstGeom>
        </p:spPr>
        <p:txBody>
          <a:bodyPr spcFirstLastPara="1" wrap="square" lIns="91575" tIns="45775" rIns="91575" bIns="45775" anchor="t" anchorCtr="0">
            <a:noAutofit/>
          </a:bodyPr>
          <a:lstStyle/>
          <a:p>
            <a:pPr marL="0" lvl="0" indent="0" algn="l" rtl="0">
              <a:spcBef>
                <a:spcPts val="360"/>
              </a:spcBef>
              <a:spcAft>
                <a:spcPts val="0"/>
              </a:spcAft>
              <a:buNone/>
            </a:pPr>
            <a:endParaRPr/>
          </a:p>
        </p:txBody>
      </p:sp>
      <p:sp>
        <p:nvSpPr>
          <p:cNvPr id="256" name="Google Shape;256;g1134cdf99a0_0_7:notes"/>
          <p:cNvSpPr>
            <a:spLocks noGrp="1" noRot="1" noChangeAspect="1"/>
          </p:cNvSpPr>
          <p:nvPr>
            <p:ph type="sldImg" idx="2"/>
          </p:nvPr>
        </p:nvSpPr>
        <p:spPr>
          <a:xfrm>
            <a:off x="1150938" y="696913"/>
            <a:ext cx="4654550" cy="349091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p25:notes"/>
          <p:cNvSpPr txBox="1">
            <a:spLocks noGrp="1"/>
          </p:cNvSpPr>
          <p:nvPr>
            <p:ph type="body" idx="1"/>
          </p:nvPr>
        </p:nvSpPr>
        <p:spPr>
          <a:xfrm>
            <a:off x="926685" y="4423592"/>
            <a:ext cx="5101469" cy="4186390"/>
          </a:xfrm>
          <a:prstGeom prst="rect">
            <a:avLst/>
          </a:prstGeom>
        </p:spPr>
        <p:txBody>
          <a:bodyPr spcFirstLastPara="1" wrap="square" lIns="91575" tIns="45775" rIns="91575" bIns="45775" anchor="t" anchorCtr="0">
            <a:noAutofit/>
          </a:bodyPr>
          <a:lstStyle/>
          <a:p>
            <a:pPr marL="0" lvl="0" indent="0" algn="l" rtl="0">
              <a:spcBef>
                <a:spcPts val="360"/>
              </a:spcBef>
              <a:spcAft>
                <a:spcPts val="0"/>
              </a:spcAft>
              <a:buNone/>
            </a:pPr>
            <a:endParaRPr/>
          </a:p>
        </p:txBody>
      </p:sp>
      <p:sp>
        <p:nvSpPr>
          <p:cNvPr id="264" name="Google Shape;264;p25:notes"/>
          <p:cNvSpPr>
            <a:spLocks noGrp="1" noRot="1" noChangeAspect="1"/>
          </p:cNvSpPr>
          <p:nvPr>
            <p:ph type="sldImg" idx="2"/>
          </p:nvPr>
        </p:nvSpPr>
        <p:spPr>
          <a:xfrm>
            <a:off x="1150938" y="696913"/>
            <a:ext cx="4654550" cy="349091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gd1da70dbdd_0_6:notes"/>
          <p:cNvSpPr txBox="1">
            <a:spLocks noGrp="1"/>
          </p:cNvSpPr>
          <p:nvPr>
            <p:ph type="body" idx="1"/>
          </p:nvPr>
        </p:nvSpPr>
        <p:spPr>
          <a:xfrm>
            <a:off x="926685" y="4423592"/>
            <a:ext cx="5101500" cy="4186500"/>
          </a:xfrm>
          <a:prstGeom prst="rect">
            <a:avLst/>
          </a:prstGeom>
        </p:spPr>
        <p:txBody>
          <a:bodyPr spcFirstLastPara="1" wrap="square" lIns="91575" tIns="45775" rIns="91575" bIns="45775" anchor="t" anchorCtr="0">
            <a:noAutofit/>
          </a:bodyPr>
          <a:lstStyle/>
          <a:p>
            <a:pPr marL="0" lvl="0" indent="0" algn="l" rtl="0">
              <a:spcBef>
                <a:spcPts val="360"/>
              </a:spcBef>
              <a:spcAft>
                <a:spcPts val="0"/>
              </a:spcAft>
              <a:buNone/>
            </a:pPr>
            <a:endParaRPr/>
          </a:p>
        </p:txBody>
      </p:sp>
      <p:sp>
        <p:nvSpPr>
          <p:cNvPr id="275" name="Google Shape;275;gd1da70dbdd_0_6:notes"/>
          <p:cNvSpPr>
            <a:spLocks noGrp="1" noRot="1" noChangeAspect="1"/>
          </p:cNvSpPr>
          <p:nvPr>
            <p:ph type="sldImg" idx="2"/>
          </p:nvPr>
        </p:nvSpPr>
        <p:spPr>
          <a:xfrm>
            <a:off x="1150938" y="696913"/>
            <a:ext cx="4654550" cy="349091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g1134cdf99a0_0_28:notes"/>
          <p:cNvSpPr txBox="1">
            <a:spLocks noGrp="1"/>
          </p:cNvSpPr>
          <p:nvPr>
            <p:ph type="body" idx="1"/>
          </p:nvPr>
        </p:nvSpPr>
        <p:spPr>
          <a:xfrm>
            <a:off x="926685" y="4423592"/>
            <a:ext cx="5101500" cy="4186500"/>
          </a:xfrm>
          <a:prstGeom prst="rect">
            <a:avLst/>
          </a:prstGeom>
        </p:spPr>
        <p:txBody>
          <a:bodyPr spcFirstLastPara="1" wrap="square" lIns="91575" tIns="45775" rIns="91575" bIns="45775" anchor="t" anchorCtr="0">
            <a:noAutofit/>
          </a:bodyPr>
          <a:lstStyle/>
          <a:p>
            <a:pPr marL="0" lvl="0" indent="0" algn="l" rtl="0">
              <a:spcBef>
                <a:spcPts val="360"/>
              </a:spcBef>
              <a:spcAft>
                <a:spcPts val="0"/>
              </a:spcAft>
              <a:buNone/>
            </a:pPr>
            <a:endParaRPr/>
          </a:p>
        </p:txBody>
      </p:sp>
      <p:sp>
        <p:nvSpPr>
          <p:cNvPr id="286" name="Google Shape;286;g1134cdf99a0_0_28:notes"/>
          <p:cNvSpPr>
            <a:spLocks noGrp="1" noRot="1" noChangeAspect="1"/>
          </p:cNvSpPr>
          <p:nvPr>
            <p:ph type="sldImg" idx="2"/>
          </p:nvPr>
        </p:nvSpPr>
        <p:spPr>
          <a:xfrm>
            <a:off x="1150938" y="696913"/>
            <a:ext cx="4654550" cy="349091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g1134cdf99a0_0_14:notes"/>
          <p:cNvSpPr txBox="1">
            <a:spLocks noGrp="1"/>
          </p:cNvSpPr>
          <p:nvPr>
            <p:ph type="body" idx="1"/>
          </p:nvPr>
        </p:nvSpPr>
        <p:spPr>
          <a:xfrm>
            <a:off x="926685" y="4423592"/>
            <a:ext cx="5101500" cy="4186500"/>
          </a:xfrm>
          <a:prstGeom prst="rect">
            <a:avLst/>
          </a:prstGeom>
        </p:spPr>
        <p:txBody>
          <a:bodyPr spcFirstLastPara="1" wrap="square" lIns="91575" tIns="45775" rIns="91575" bIns="45775" anchor="t" anchorCtr="0">
            <a:noAutofit/>
          </a:bodyPr>
          <a:lstStyle/>
          <a:p>
            <a:pPr marL="0" lvl="0" indent="0" algn="l" rtl="0">
              <a:spcBef>
                <a:spcPts val="360"/>
              </a:spcBef>
              <a:spcAft>
                <a:spcPts val="0"/>
              </a:spcAft>
              <a:buNone/>
            </a:pPr>
            <a:endParaRPr/>
          </a:p>
        </p:txBody>
      </p:sp>
      <p:sp>
        <p:nvSpPr>
          <p:cNvPr id="297" name="Google Shape;297;g1134cdf99a0_0_14:notes"/>
          <p:cNvSpPr>
            <a:spLocks noGrp="1" noRot="1" noChangeAspect="1"/>
          </p:cNvSpPr>
          <p:nvPr>
            <p:ph type="sldImg" idx="2"/>
          </p:nvPr>
        </p:nvSpPr>
        <p:spPr>
          <a:xfrm>
            <a:off x="1150938" y="696913"/>
            <a:ext cx="4654550" cy="349091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p27:notes"/>
          <p:cNvSpPr txBox="1">
            <a:spLocks noGrp="1"/>
          </p:cNvSpPr>
          <p:nvPr>
            <p:ph type="body" idx="1"/>
          </p:nvPr>
        </p:nvSpPr>
        <p:spPr>
          <a:xfrm>
            <a:off x="926685" y="4423592"/>
            <a:ext cx="5101469" cy="4186390"/>
          </a:xfrm>
          <a:prstGeom prst="rect">
            <a:avLst/>
          </a:prstGeom>
        </p:spPr>
        <p:txBody>
          <a:bodyPr spcFirstLastPara="1" wrap="square" lIns="91575" tIns="45775" rIns="91575" bIns="45775" anchor="t" anchorCtr="0">
            <a:noAutofit/>
          </a:bodyPr>
          <a:lstStyle/>
          <a:p>
            <a:pPr marL="0" lvl="0" indent="0" algn="l" rtl="0">
              <a:spcBef>
                <a:spcPts val="360"/>
              </a:spcBef>
              <a:spcAft>
                <a:spcPts val="0"/>
              </a:spcAft>
              <a:buNone/>
            </a:pPr>
            <a:endParaRPr/>
          </a:p>
        </p:txBody>
      </p:sp>
      <p:sp>
        <p:nvSpPr>
          <p:cNvPr id="307" name="Google Shape;307;p27:notes"/>
          <p:cNvSpPr>
            <a:spLocks noGrp="1" noRot="1" noChangeAspect="1"/>
          </p:cNvSpPr>
          <p:nvPr>
            <p:ph type="sldImg" idx="2"/>
          </p:nvPr>
        </p:nvSpPr>
        <p:spPr>
          <a:xfrm>
            <a:off x="1150938" y="696913"/>
            <a:ext cx="4654550" cy="349091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p28:notes"/>
          <p:cNvSpPr txBox="1">
            <a:spLocks noGrp="1"/>
          </p:cNvSpPr>
          <p:nvPr>
            <p:ph type="body" idx="1"/>
          </p:nvPr>
        </p:nvSpPr>
        <p:spPr>
          <a:xfrm>
            <a:off x="926685" y="4423592"/>
            <a:ext cx="5101469" cy="4186390"/>
          </a:xfrm>
          <a:prstGeom prst="rect">
            <a:avLst/>
          </a:prstGeom>
        </p:spPr>
        <p:txBody>
          <a:bodyPr spcFirstLastPara="1" wrap="square" lIns="91575" tIns="45775" rIns="91575" bIns="45775" anchor="t" anchorCtr="0">
            <a:noAutofit/>
          </a:bodyPr>
          <a:lstStyle/>
          <a:p>
            <a:pPr marL="0" lvl="0" indent="0" algn="l" rtl="0">
              <a:spcBef>
                <a:spcPts val="360"/>
              </a:spcBef>
              <a:spcAft>
                <a:spcPts val="0"/>
              </a:spcAft>
              <a:buNone/>
            </a:pPr>
            <a:endParaRPr/>
          </a:p>
        </p:txBody>
      </p:sp>
      <p:sp>
        <p:nvSpPr>
          <p:cNvPr id="314" name="Google Shape;314;p28:notes"/>
          <p:cNvSpPr>
            <a:spLocks noGrp="1" noRot="1" noChangeAspect="1"/>
          </p:cNvSpPr>
          <p:nvPr>
            <p:ph type="sldImg" idx="2"/>
          </p:nvPr>
        </p:nvSpPr>
        <p:spPr>
          <a:xfrm>
            <a:off x="1150938" y="696913"/>
            <a:ext cx="4654550" cy="349091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p3:notes"/>
          <p:cNvSpPr txBox="1">
            <a:spLocks noGrp="1"/>
          </p:cNvSpPr>
          <p:nvPr>
            <p:ph type="body" idx="1"/>
          </p:nvPr>
        </p:nvSpPr>
        <p:spPr>
          <a:xfrm>
            <a:off x="926685" y="4423592"/>
            <a:ext cx="5101469" cy="4186390"/>
          </a:xfrm>
          <a:prstGeom prst="rect">
            <a:avLst/>
          </a:prstGeom>
        </p:spPr>
        <p:txBody>
          <a:bodyPr spcFirstLastPara="1" wrap="square" lIns="91575" tIns="45775" rIns="91575" bIns="45775" anchor="t" anchorCtr="0">
            <a:noAutofit/>
          </a:bodyPr>
          <a:lstStyle/>
          <a:p>
            <a:pPr marL="0" lvl="0" indent="0" algn="l" rtl="0">
              <a:spcBef>
                <a:spcPts val="360"/>
              </a:spcBef>
              <a:spcAft>
                <a:spcPts val="0"/>
              </a:spcAft>
              <a:buNone/>
            </a:pPr>
            <a:endParaRPr/>
          </a:p>
        </p:txBody>
      </p:sp>
      <p:sp>
        <p:nvSpPr>
          <p:cNvPr id="78" name="Google Shape;78;p3:notes"/>
          <p:cNvSpPr>
            <a:spLocks noGrp="1" noRot="1" noChangeAspect="1"/>
          </p:cNvSpPr>
          <p:nvPr>
            <p:ph type="sldImg" idx="2"/>
          </p:nvPr>
        </p:nvSpPr>
        <p:spPr>
          <a:xfrm>
            <a:off x="1150938" y="696913"/>
            <a:ext cx="4654550" cy="349091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p29:notes"/>
          <p:cNvSpPr txBox="1">
            <a:spLocks noGrp="1"/>
          </p:cNvSpPr>
          <p:nvPr>
            <p:ph type="body" idx="1"/>
          </p:nvPr>
        </p:nvSpPr>
        <p:spPr>
          <a:xfrm>
            <a:off x="926685" y="4423592"/>
            <a:ext cx="5101469" cy="4186390"/>
          </a:xfrm>
          <a:prstGeom prst="rect">
            <a:avLst/>
          </a:prstGeom>
        </p:spPr>
        <p:txBody>
          <a:bodyPr spcFirstLastPara="1" wrap="square" lIns="91575" tIns="45775" rIns="91575" bIns="45775" anchor="t" anchorCtr="0">
            <a:noAutofit/>
          </a:bodyPr>
          <a:lstStyle/>
          <a:p>
            <a:pPr marL="0" lvl="0" indent="0" algn="l" rtl="0">
              <a:spcBef>
                <a:spcPts val="360"/>
              </a:spcBef>
              <a:spcAft>
                <a:spcPts val="0"/>
              </a:spcAft>
              <a:buNone/>
            </a:pPr>
            <a:endParaRPr/>
          </a:p>
        </p:txBody>
      </p:sp>
      <p:sp>
        <p:nvSpPr>
          <p:cNvPr id="323" name="Google Shape;323;p29:notes"/>
          <p:cNvSpPr>
            <a:spLocks noGrp="1" noRot="1" noChangeAspect="1"/>
          </p:cNvSpPr>
          <p:nvPr>
            <p:ph type="sldImg" idx="2"/>
          </p:nvPr>
        </p:nvSpPr>
        <p:spPr>
          <a:xfrm>
            <a:off x="1150938" y="696913"/>
            <a:ext cx="4654550" cy="349091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g113af37db90_0_0:notes"/>
          <p:cNvSpPr txBox="1">
            <a:spLocks noGrp="1"/>
          </p:cNvSpPr>
          <p:nvPr>
            <p:ph type="body" idx="1"/>
          </p:nvPr>
        </p:nvSpPr>
        <p:spPr>
          <a:xfrm>
            <a:off x="926685" y="4423592"/>
            <a:ext cx="5101500" cy="4186500"/>
          </a:xfrm>
          <a:prstGeom prst="rect">
            <a:avLst/>
          </a:prstGeom>
        </p:spPr>
        <p:txBody>
          <a:bodyPr spcFirstLastPara="1" wrap="square" lIns="91575" tIns="45775" rIns="91575" bIns="45775" anchor="t" anchorCtr="0">
            <a:noAutofit/>
          </a:bodyPr>
          <a:lstStyle/>
          <a:p>
            <a:pPr marL="0" lvl="0" indent="0" algn="l" rtl="0">
              <a:spcBef>
                <a:spcPts val="360"/>
              </a:spcBef>
              <a:spcAft>
                <a:spcPts val="0"/>
              </a:spcAft>
              <a:buNone/>
            </a:pPr>
            <a:endParaRPr/>
          </a:p>
        </p:txBody>
      </p:sp>
      <p:sp>
        <p:nvSpPr>
          <p:cNvPr id="331" name="Google Shape;331;g113af37db90_0_0:notes"/>
          <p:cNvSpPr>
            <a:spLocks noGrp="1" noRot="1" noChangeAspect="1"/>
          </p:cNvSpPr>
          <p:nvPr>
            <p:ph type="sldImg" idx="2"/>
          </p:nvPr>
        </p:nvSpPr>
        <p:spPr>
          <a:xfrm>
            <a:off x="1150938" y="696913"/>
            <a:ext cx="4654550" cy="349091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p30:notes"/>
          <p:cNvSpPr txBox="1">
            <a:spLocks noGrp="1"/>
          </p:cNvSpPr>
          <p:nvPr>
            <p:ph type="body" idx="1"/>
          </p:nvPr>
        </p:nvSpPr>
        <p:spPr>
          <a:xfrm>
            <a:off x="926685" y="4423592"/>
            <a:ext cx="5101469" cy="4186390"/>
          </a:xfrm>
          <a:prstGeom prst="rect">
            <a:avLst/>
          </a:prstGeom>
        </p:spPr>
        <p:txBody>
          <a:bodyPr spcFirstLastPara="1" wrap="square" lIns="91575" tIns="45775" rIns="91575" bIns="45775" anchor="t" anchorCtr="0">
            <a:noAutofit/>
          </a:bodyPr>
          <a:lstStyle/>
          <a:p>
            <a:pPr marL="0" lvl="0" indent="0" algn="l" rtl="0">
              <a:spcBef>
                <a:spcPts val="360"/>
              </a:spcBef>
              <a:spcAft>
                <a:spcPts val="0"/>
              </a:spcAft>
              <a:buNone/>
            </a:pPr>
            <a:endParaRPr/>
          </a:p>
        </p:txBody>
      </p:sp>
      <p:sp>
        <p:nvSpPr>
          <p:cNvPr id="338" name="Google Shape;338;p30:notes"/>
          <p:cNvSpPr>
            <a:spLocks noGrp="1" noRot="1" noChangeAspect="1"/>
          </p:cNvSpPr>
          <p:nvPr>
            <p:ph type="sldImg" idx="2"/>
          </p:nvPr>
        </p:nvSpPr>
        <p:spPr>
          <a:xfrm>
            <a:off x="1150938" y="696913"/>
            <a:ext cx="4654550" cy="349091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p31:notes"/>
          <p:cNvSpPr txBox="1">
            <a:spLocks noGrp="1"/>
          </p:cNvSpPr>
          <p:nvPr>
            <p:ph type="body" idx="1"/>
          </p:nvPr>
        </p:nvSpPr>
        <p:spPr>
          <a:xfrm>
            <a:off x="926685" y="4423592"/>
            <a:ext cx="5101469" cy="4186390"/>
          </a:xfrm>
          <a:prstGeom prst="rect">
            <a:avLst/>
          </a:prstGeom>
        </p:spPr>
        <p:txBody>
          <a:bodyPr spcFirstLastPara="1" wrap="square" lIns="91575" tIns="45775" rIns="91575" bIns="45775" anchor="t" anchorCtr="0">
            <a:noAutofit/>
          </a:bodyPr>
          <a:lstStyle/>
          <a:p>
            <a:pPr marL="0" lvl="0" indent="0" algn="l" rtl="0">
              <a:spcBef>
                <a:spcPts val="360"/>
              </a:spcBef>
              <a:spcAft>
                <a:spcPts val="0"/>
              </a:spcAft>
              <a:buNone/>
            </a:pPr>
            <a:endParaRPr/>
          </a:p>
        </p:txBody>
      </p:sp>
      <p:sp>
        <p:nvSpPr>
          <p:cNvPr id="345" name="Google Shape;345;p31:notes"/>
          <p:cNvSpPr>
            <a:spLocks noGrp="1" noRot="1" noChangeAspect="1"/>
          </p:cNvSpPr>
          <p:nvPr>
            <p:ph type="sldImg" idx="2"/>
          </p:nvPr>
        </p:nvSpPr>
        <p:spPr>
          <a:xfrm>
            <a:off x="1150938" y="696913"/>
            <a:ext cx="4654550" cy="349091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p32:notes"/>
          <p:cNvSpPr txBox="1">
            <a:spLocks noGrp="1"/>
          </p:cNvSpPr>
          <p:nvPr>
            <p:ph type="body" idx="1"/>
          </p:nvPr>
        </p:nvSpPr>
        <p:spPr>
          <a:xfrm>
            <a:off x="926685" y="4423592"/>
            <a:ext cx="5101469" cy="4186390"/>
          </a:xfrm>
          <a:prstGeom prst="rect">
            <a:avLst/>
          </a:prstGeom>
        </p:spPr>
        <p:txBody>
          <a:bodyPr spcFirstLastPara="1" wrap="square" lIns="91575" tIns="45775" rIns="91575" bIns="45775" anchor="t" anchorCtr="0">
            <a:noAutofit/>
          </a:bodyPr>
          <a:lstStyle/>
          <a:p>
            <a:pPr marL="0" lvl="0" indent="0" algn="l" rtl="0">
              <a:spcBef>
                <a:spcPts val="360"/>
              </a:spcBef>
              <a:spcAft>
                <a:spcPts val="0"/>
              </a:spcAft>
              <a:buNone/>
            </a:pPr>
            <a:endParaRPr/>
          </a:p>
        </p:txBody>
      </p:sp>
      <p:sp>
        <p:nvSpPr>
          <p:cNvPr id="352" name="Google Shape;352;p32:notes"/>
          <p:cNvSpPr>
            <a:spLocks noGrp="1" noRot="1" noChangeAspect="1"/>
          </p:cNvSpPr>
          <p:nvPr>
            <p:ph type="sldImg" idx="2"/>
          </p:nvPr>
        </p:nvSpPr>
        <p:spPr>
          <a:xfrm>
            <a:off x="1150938" y="696913"/>
            <a:ext cx="4654550" cy="349091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p33:notes"/>
          <p:cNvSpPr txBox="1">
            <a:spLocks noGrp="1"/>
          </p:cNvSpPr>
          <p:nvPr>
            <p:ph type="body" idx="1"/>
          </p:nvPr>
        </p:nvSpPr>
        <p:spPr>
          <a:xfrm>
            <a:off x="926685" y="4423592"/>
            <a:ext cx="5101469" cy="4186390"/>
          </a:xfrm>
          <a:prstGeom prst="rect">
            <a:avLst/>
          </a:prstGeom>
        </p:spPr>
        <p:txBody>
          <a:bodyPr spcFirstLastPara="1" wrap="square" lIns="91575" tIns="45775" rIns="91575" bIns="45775" anchor="t" anchorCtr="0">
            <a:noAutofit/>
          </a:bodyPr>
          <a:lstStyle/>
          <a:p>
            <a:pPr marL="0" lvl="0" indent="0" algn="l" rtl="0">
              <a:spcBef>
                <a:spcPts val="360"/>
              </a:spcBef>
              <a:spcAft>
                <a:spcPts val="0"/>
              </a:spcAft>
              <a:buNone/>
            </a:pPr>
            <a:endParaRPr/>
          </a:p>
        </p:txBody>
      </p:sp>
      <p:sp>
        <p:nvSpPr>
          <p:cNvPr id="363" name="Google Shape;363;p33:notes"/>
          <p:cNvSpPr>
            <a:spLocks noGrp="1" noRot="1" noChangeAspect="1"/>
          </p:cNvSpPr>
          <p:nvPr>
            <p:ph type="sldImg" idx="2"/>
          </p:nvPr>
        </p:nvSpPr>
        <p:spPr>
          <a:xfrm>
            <a:off x="1150938" y="696913"/>
            <a:ext cx="4654550" cy="349091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4:notes"/>
          <p:cNvSpPr txBox="1">
            <a:spLocks noGrp="1"/>
          </p:cNvSpPr>
          <p:nvPr>
            <p:ph type="body" idx="1"/>
          </p:nvPr>
        </p:nvSpPr>
        <p:spPr>
          <a:xfrm>
            <a:off x="926685" y="4423592"/>
            <a:ext cx="5101469" cy="4186390"/>
          </a:xfrm>
          <a:prstGeom prst="rect">
            <a:avLst/>
          </a:prstGeom>
        </p:spPr>
        <p:txBody>
          <a:bodyPr spcFirstLastPara="1" wrap="square" lIns="91575" tIns="45775" rIns="91575" bIns="45775" anchor="t" anchorCtr="0">
            <a:noAutofit/>
          </a:bodyPr>
          <a:lstStyle/>
          <a:p>
            <a:pPr marL="0" lvl="0" indent="0" algn="l" rtl="0">
              <a:spcBef>
                <a:spcPts val="360"/>
              </a:spcBef>
              <a:spcAft>
                <a:spcPts val="0"/>
              </a:spcAft>
              <a:buNone/>
            </a:pPr>
            <a:endParaRPr/>
          </a:p>
        </p:txBody>
      </p:sp>
      <p:sp>
        <p:nvSpPr>
          <p:cNvPr id="90" name="Google Shape;90;p4:notes"/>
          <p:cNvSpPr>
            <a:spLocks noGrp="1" noRot="1" noChangeAspect="1"/>
          </p:cNvSpPr>
          <p:nvPr>
            <p:ph type="sldImg" idx="2"/>
          </p:nvPr>
        </p:nvSpPr>
        <p:spPr>
          <a:xfrm>
            <a:off x="1150938" y="696913"/>
            <a:ext cx="4654550" cy="349091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5:notes"/>
          <p:cNvSpPr txBox="1">
            <a:spLocks noGrp="1"/>
          </p:cNvSpPr>
          <p:nvPr>
            <p:ph type="body" idx="1"/>
          </p:nvPr>
        </p:nvSpPr>
        <p:spPr>
          <a:xfrm>
            <a:off x="926685" y="4423592"/>
            <a:ext cx="5101469" cy="4186390"/>
          </a:xfrm>
          <a:prstGeom prst="rect">
            <a:avLst/>
          </a:prstGeom>
        </p:spPr>
        <p:txBody>
          <a:bodyPr spcFirstLastPara="1" wrap="square" lIns="91575" tIns="45775" rIns="91575" bIns="45775" anchor="t" anchorCtr="0">
            <a:noAutofit/>
          </a:bodyPr>
          <a:lstStyle/>
          <a:p>
            <a:pPr marL="0" lvl="0" indent="0" algn="l" rtl="0">
              <a:spcBef>
                <a:spcPts val="360"/>
              </a:spcBef>
              <a:spcAft>
                <a:spcPts val="0"/>
              </a:spcAft>
              <a:buNone/>
            </a:pPr>
            <a:endParaRPr/>
          </a:p>
        </p:txBody>
      </p:sp>
      <p:sp>
        <p:nvSpPr>
          <p:cNvPr id="104" name="Google Shape;104;p5:notes"/>
          <p:cNvSpPr>
            <a:spLocks noGrp="1" noRot="1" noChangeAspect="1"/>
          </p:cNvSpPr>
          <p:nvPr>
            <p:ph type="sldImg" idx="2"/>
          </p:nvPr>
        </p:nvSpPr>
        <p:spPr>
          <a:xfrm>
            <a:off x="1150938" y="696913"/>
            <a:ext cx="4654550" cy="349091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6:notes"/>
          <p:cNvSpPr txBox="1">
            <a:spLocks noGrp="1"/>
          </p:cNvSpPr>
          <p:nvPr>
            <p:ph type="body" idx="1"/>
          </p:nvPr>
        </p:nvSpPr>
        <p:spPr>
          <a:xfrm>
            <a:off x="926685" y="4423592"/>
            <a:ext cx="5101469" cy="4186390"/>
          </a:xfrm>
          <a:prstGeom prst="rect">
            <a:avLst/>
          </a:prstGeom>
        </p:spPr>
        <p:txBody>
          <a:bodyPr spcFirstLastPara="1" wrap="square" lIns="91575" tIns="45775" rIns="91575" bIns="45775" anchor="t" anchorCtr="0">
            <a:noAutofit/>
          </a:bodyPr>
          <a:lstStyle/>
          <a:p>
            <a:pPr marL="0" lvl="0" indent="0" algn="l" rtl="0">
              <a:spcBef>
                <a:spcPts val="360"/>
              </a:spcBef>
              <a:spcAft>
                <a:spcPts val="0"/>
              </a:spcAft>
              <a:buNone/>
            </a:pPr>
            <a:endParaRPr/>
          </a:p>
        </p:txBody>
      </p:sp>
      <p:sp>
        <p:nvSpPr>
          <p:cNvPr id="113" name="Google Shape;113;p6:notes"/>
          <p:cNvSpPr>
            <a:spLocks noGrp="1" noRot="1" noChangeAspect="1"/>
          </p:cNvSpPr>
          <p:nvPr>
            <p:ph type="sldImg" idx="2"/>
          </p:nvPr>
        </p:nvSpPr>
        <p:spPr>
          <a:xfrm>
            <a:off x="1150938" y="696913"/>
            <a:ext cx="4654550" cy="349091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7:notes"/>
          <p:cNvSpPr txBox="1">
            <a:spLocks noGrp="1"/>
          </p:cNvSpPr>
          <p:nvPr>
            <p:ph type="body" idx="1"/>
          </p:nvPr>
        </p:nvSpPr>
        <p:spPr>
          <a:xfrm>
            <a:off x="926685" y="4423592"/>
            <a:ext cx="5101469" cy="4186390"/>
          </a:xfrm>
          <a:prstGeom prst="rect">
            <a:avLst/>
          </a:prstGeom>
        </p:spPr>
        <p:txBody>
          <a:bodyPr spcFirstLastPara="1" wrap="square" lIns="91575" tIns="45775" rIns="91575" bIns="45775" anchor="t" anchorCtr="0">
            <a:noAutofit/>
          </a:bodyPr>
          <a:lstStyle/>
          <a:p>
            <a:pPr marL="0" lvl="0" indent="0" algn="l" rtl="0">
              <a:spcBef>
                <a:spcPts val="360"/>
              </a:spcBef>
              <a:spcAft>
                <a:spcPts val="0"/>
              </a:spcAft>
              <a:buNone/>
            </a:pPr>
            <a:endParaRPr/>
          </a:p>
        </p:txBody>
      </p:sp>
      <p:sp>
        <p:nvSpPr>
          <p:cNvPr id="121" name="Google Shape;121;p7:notes"/>
          <p:cNvSpPr>
            <a:spLocks noGrp="1" noRot="1" noChangeAspect="1"/>
          </p:cNvSpPr>
          <p:nvPr>
            <p:ph type="sldImg" idx="2"/>
          </p:nvPr>
        </p:nvSpPr>
        <p:spPr>
          <a:xfrm>
            <a:off x="1150938" y="696913"/>
            <a:ext cx="4654550" cy="349091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p8:notes"/>
          <p:cNvSpPr txBox="1">
            <a:spLocks noGrp="1"/>
          </p:cNvSpPr>
          <p:nvPr>
            <p:ph type="body" idx="1"/>
          </p:nvPr>
        </p:nvSpPr>
        <p:spPr>
          <a:xfrm>
            <a:off x="926685" y="4423592"/>
            <a:ext cx="5101469" cy="4186390"/>
          </a:xfrm>
          <a:prstGeom prst="rect">
            <a:avLst/>
          </a:prstGeom>
        </p:spPr>
        <p:txBody>
          <a:bodyPr spcFirstLastPara="1" wrap="square" lIns="91575" tIns="45775" rIns="91575" bIns="45775" anchor="t" anchorCtr="0">
            <a:noAutofit/>
          </a:bodyPr>
          <a:lstStyle/>
          <a:p>
            <a:pPr marL="0" lvl="0" indent="0" algn="l" rtl="0">
              <a:spcBef>
                <a:spcPts val="360"/>
              </a:spcBef>
              <a:spcAft>
                <a:spcPts val="0"/>
              </a:spcAft>
              <a:buNone/>
            </a:pPr>
            <a:endParaRPr/>
          </a:p>
        </p:txBody>
      </p:sp>
      <p:sp>
        <p:nvSpPr>
          <p:cNvPr id="129" name="Google Shape;129;p8:notes"/>
          <p:cNvSpPr>
            <a:spLocks noGrp="1" noRot="1" noChangeAspect="1"/>
          </p:cNvSpPr>
          <p:nvPr>
            <p:ph type="sldImg" idx="2"/>
          </p:nvPr>
        </p:nvSpPr>
        <p:spPr>
          <a:xfrm>
            <a:off x="1150938" y="696913"/>
            <a:ext cx="4654550" cy="349091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p9:notes"/>
          <p:cNvSpPr txBox="1">
            <a:spLocks noGrp="1"/>
          </p:cNvSpPr>
          <p:nvPr>
            <p:ph type="body" idx="1"/>
          </p:nvPr>
        </p:nvSpPr>
        <p:spPr>
          <a:xfrm>
            <a:off x="926685" y="4423592"/>
            <a:ext cx="5101469" cy="4186390"/>
          </a:xfrm>
          <a:prstGeom prst="rect">
            <a:avLst/>
          </a:prstGeom>
        </p:spPr>
        <p:txBody>
          <a:bodyPr spcFirstLastPara="1" wrap="square" lIns="91575" tIns="45775" rIns="91575" bIns="45775" anchor="t" anchorCtr="0">
            <a:noAutofit/>
          </a:bodyPr>
          <a:lstStyle/>
          <a:p>
            <a:pPr marL="0" lvl="0" indent="0" algn="l" rtl="0">
              <a:spcBef>
                <a:spcPts val="360"/>
              </a:spcBef>
              <a:spcAft>
                <a:spcPts val="0"/>
              </a:spcAft>
              <a:buNone/>
            </a:pPr>
            <a:endParaRPr/>
          </a:p>
        </p:txBody>
      </p:sp>
      <p:sp>
        <p:nvSpPr>
          <p:cNvPr id="136" name="Google Shape;136;p9:notes"/>
          <p:cNvSpPr>
            <a:spLocks noGrp="1" noRot="1" noChangeAspect="1"/>
          </p:cNvSpPr>
          <p:nvPr>
            <p:ph type="sldImg" idx="2"/>
          </p:nvPr>
        </p:nvSpPr>
        <p:spPr>
          <a:xfrm>
            <a:off x="1150938" y="696913"/>
            <a:ext cx="4654550" cy="349091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3"/>
        <p:cNvGrpSpPr/>
        <p:nvPr/>
      </p:nvGrpSpPr>
      <p:grpSpPr>
        <a:xfrm>
          <a:off x="0" y="0"/>
          <a:ext cx="0" cy="0"/>
          <a:chOff x="0" y="0"/>
          <a:chExt cx="0" cy="0"/>
        </a:xfrm>
      </p:grpSpPr>
      <p:sp>
        <p:nvSpPr>
          <p:cNvPr id="14" name="Google Shape;14;p35"/>
          <p:cNvSpPr txBox="1">
            <a:spLocks noGrp="1"/>
          </p:cNvSpPr>
          <p:nvPr>
            <p:ph type="title"/>
          </p:nvPr>
        </p:nvSpPr>
        <p:spPr>
          <a:xfrm>
            <a:off x="304800" y="228600"/>
            <a:ext cx="8610600" cy="609600"/>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35"/>
          <p:cNvSpPr txBox="1">
            <a:spLocks noGrp="1"/>
          </p:cNvSpPr>
          <p:nvPr>
            <p:ph type="body" idx="1"/>
          </p:nvPr>
        </p:nvSpPr>
        <p:spPr>
          <a:xfrm>
            <a:off x="304800" y="990600"/>
            <a:ext cx="8610600" cy="4724400"/>
          </a:xfrm>
          <a:prstGeom prst="rect">
            <a:avLst/>
          </a:prstGeom>
          <a:noFill/>
          <a:ln>
            <a:noFill/>
          </a:ln>
        </p:spPr>
        <p:txBody>
          <a:bodyPr spcFirstLastPara="1" wrap="square" lIns="0" tIns="0" rIns="0" bIns="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6" name="Google Shape;16;p35"/>
          <p:cNvSpPr txBox="1">
            <a:spLocks noGrp="1"/>
          </p:cNvSpPr>
          <p:nvPr>
            <p:ph type="ftr" idx="11"/>
          </p:nvPr>
        </p:nvSpPr>
        <p:spPr>
          <a:xfrm>
            <a:off x="6324600" y="6629400"/>
            <a:ext cx="2667000" cy="228600"/>
          </a:xfrm>
          <a:prstGeom prst="rect">
            <a:avLst/>
          </a:prstGeom>
          <a:noFill/>
          <a:ln>
            <a:noFill/>
          </a:ln>
        </p:spPr>
        <p:txBody>
          <a:bodyPr spcFirstLastPara="1" wrap="square" lIns="0" tIns="0" rIns="0" bIns="0" anchor="t"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54"/>
        <p:cNvGrpSpPr/>
        <p:nvPr/>
      </p:nvGrpSpPr>
      <p:grpSpPr>
        <a:xfrm>
          <a:off x="0" y="0"/>
          <a:ext cx="0" cy="0"/>
          <a:chOff x="0" y="0"/>
          <a:chExt cx="0" cy="0"/>
        </a:xfrm>
      </p:grpSpPr>
      <p:sp>
        <p:nvSpPr>
          <p:cNvPr id="55" name="Google Shape;55;p44"/>
          <p:cNvSpPr txBox="1">
            <a:spLocks noGrp="1"/>
          </p:cNvSpPr>
          <p:nvPr>
            <p:ph type="title"/>
          </p:nvPr>
        </p:nvSpPr>
        <p:spPr>
          <a:xfrm>
            <a:off x="304800" y="228600"/>
            <a:ext cx="8610600" cy="609600"/>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44"/>
          <p:cNvSpPr txBox="1">
            <a:spLocks noGrp="1"/>
          </p:cNvSpPr>
          <p:nvPr>
            <p:ph type="body" idx="1"/>
          </p:nvPr>
        </p:nvSpPr>
        <p:spPr>
          <a:xfrm rot="5400000">
            <a:off x="2247900" y="-952500"/>
            <a:ext cx="4724400" cy="8610600"/>
          </a:xfrm>
          <a:prstGeom prst="rect">
            <a:avLst/>
          </a:prstGeom>
          <a:noFill/>
          <a:ln>
            <a:noFill/>
          </a:ln>
        </p:spPr>
        <p:txBody>
          <a:bodyPr spcFirstLastPara="1" wrap="square" lIns="0" tIns="0" rIns="0" bIns="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57" name="Google Shape;57;p44"/>
          <p:cNvSpPr txBox="1">
            <a:spLocks noGrp="1"/>
          </p:cNvSpPr>
          <p:nvPr>
            <p:ph type="ftr" idx="11"/>
          </p:nvPr>
        </p:nvSpPr>
        <p:spPr>
          <a:xfrm>
            <a:off x="6324600" y="6629400"/>
            <a:ext cx="2667000" cy="228600"/>
          </a:xfrm>
          <a:prstGeom prst="rect">
            <a:avLst/>
          </a:prstGeom>
          <a:noFill/>
          <a:ln>
            <a:noFill/>
          </a:ln>
        </p:spPr>
        <p:txBody>
          <a:bodyPr spcFirstLastPara="1" wrap="square" lIns="0" tIns="0" rIns="0" bIns="0" anchor="t"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58"/>
        <p:cNvGrpSpPr/>
        <p:nvPr/>
      </p:nvGrpSpPr>
      <p:grpSpPr>
        <a:xfrm>
          <a:off x="0" y="0"/>
          <a:ext cx="0" cy="0"/>
          <a:chOff x="0" y="0"/>
          <a:chExt cx="0" cy="0"/>
        </a:xfrm>
      </p:grpSpPr>
      <p:sp>
        <p:nvSpPr>
          <p:cNvPr id="59" name="Google Shape;59;p45"/>
          <p:cNvSpPr txBox="1">
            <a:spLocks noGrp="1"/>
          </p:cNvSpPr>
          <p:nvPr>
            <p:ph type="title"/>
          </p:nvPr>
        </p:nvSpPr>
        <p:spPr>
          <a:xfrm rot="5400000">
            <a:off x="5095875" y="1895475"/>
            <a:ext cx="5486400" cy="2152650"/>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45"/>
          <p:cNvSpPr txBox="1">
            <a:spLocks noGrp="1"/>
          </p:cNvSpPr>
          <p:nvPr>
            <p:ph type="body" idx="1"/>
          </p:nvPr>
        </p:nvSpPr>
        <p:spPr>
          <a:xfrm rot="5400000">
            <a:off x="714375" y="-180975"/>
            <a:ext cx="5486400" cy="6305550"/>
          </a:xfrm>
          <a:prstGeom prst="rect">
            <a:avLst/>
          </a:prstGeom>
          <a:noFill/>
          <a:ln>
            <a:noFill/>
          </a:ln>
        </p:spPr>
        <p:txBody>
          <a:bodyPr spcFirstLastPara="1" wrap="square" lIns="0" tIns="0" rIns="0" bIns="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61" name="Google Shape;61;p45"/>
          <p:cNvSpPr txBox="1">
            <a:spLocks noGrp="1"/>
          </p:cNvSpPr>
          <p:nvPr>
            <p:ph type="ftr" idx="11"/>
          </p:nvPr>
        </p:nvSpPr>
        <p:spPr>
          <a:xfrm>
            <a:off x="6324600" y="6629400"/>
            <a:ext cx="2667000" cy="228600"/>
          </a:xfrm>
          <a:prstGeom prst="rect">
            <a:avLst/>
          </a:prstGeom>
          <a:noFill/>
          <a:ln>
            <a:noFill/>
          </a:ln>
        </p:spPr>
        <p:txBody>
          <a:bodyPr spcFirstLastPara="1" wrap="square" lIns="0" tIns="0" rIns="0" bIns="0" anchor="t"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7"/>
        <p:cNvGrpSpPr/>
        <p:nvPr/>
      </p:nvGrpSpPr>
      <p:grpSpPr>
        <a:xfrm>
          <a:off x="0" y="0"/>
          <a:ext cx="0" cy="0"/>
          <a:chOff x="0" y="0"/>
          <a:chExt cx="0" cy="0"/>
        </a:xfrm>
      </p:grpSpPr>
      <p:sp>
        <p:nvSpPr>
          <p:cNvPr id="18" name="Google Shape;18;p36"/>
          <p:cNvSpPr txBox="1">
            <a:spLocks noGrp="1"/>
          </p:cNvSpPr>
          <p:nvPr>
            <p:ph type="ctrTitle"/>
          </p:nvPr>
        </p:nvSpPr>
        <p:spPr>
          <a:xfrm>
            <a:off x="685800" y="2286000"/>
            <a:ext cx="7772400" cy="11430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36"/>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Autofit/>
          </a:bodyPr>
          <a:lstStyle>
            <a:lvl1pPr lvl="0" algn="ctr">
              <a:spcBef>
                <a:spcPts val="640"/>
              </a:spcBef>
              <a:spcAft>
                <a:spcPts val="0"/>
              </a:spcAft>
              <a:buClr>
                <a:schemeClr val="dk1"/>
              </a:buClr>
              <a:buSzPts val="3200"/>
              <a:buFont typeface="Arial"/>
              <a:buNone/>
              <a:defRPr/>
            </a:lvl1pPr>
            <a:lvl2pPr lvl="1" algn="l">
              <a:spcBef>
                <a:spcPts val="360"/>
              </a:spcBef>
              <a:spcAft>
                <a:spcPts val="0"/>
              </a:spcAft>
              <a:buClr>
                <a:schemeClr val="dk1"/>
              </a:buClr>
              <a:buSzPts val="1800"/>
              <a:buChar char="–"/>
              <a:defRPr/>
            </a:lvl2pPr>
            <a:lvl3pPr lvl="2" algn="l">
              <a:spcBef>
                <a:spcPts val="360"/>
              </a:spcBef>
              <a:spcAft>
                <a:spcPts val="0"/>
              </a:spcAft>
              <a:buClr>
                <a:schemeClr val="dk1"/>
              </a:buClr>
              <a:buSzPts val="1800"/>
              <a:buChar char="•"/>
              <a:defRPr/>
            </a:lvl3pPr>
            <a:lvl4pPr lvl="3" algn="l">
              <a:spcBef>
                <a:spcPts val="360"/>
              </a:spcBef>
              <a:spcAft>
                <a:spcPts val="0"/>
              </a:spcAft>
              <a:buClr>
                <a:schemeClr val="dk1"/>
              </a:buClr>
              <a:buSzPts val="1800"/>
              <a:buChar char="–"/>
              <a:defRPr/>
            </a:lvl4pPr>
            <a:lvl5pPr lvl="4" algn="l">
              <a:spcBef>
                <a:spcPts val="360"/>
              </a:spcBef>
              <a:spcAft>
                <a:spcPts val="0"/>
              </a:spcAft>
              <a:buClr>
                <a:schemeClr val="dk1"/>
              </a:buClr>
              <a:buSzPts val="1800"/>
              <a:buChar char="»"/>
              <a:defRPr/>
            </a:lvl5pPr>
            <a:lvl6pPr lvl="5" algn="l">
              <a:spcBef>
                <a:spcPts val="360"/>
              </a:spcBef>
              <a:spcAft>
                <a:spcPts val="0"/>
              </a:spcAft>
              <a:buClr>
                <a:schemeClr val="dk1"/>
              </a:buClr>
              <a:buSzPts val="1800"/>
              <a:buChar char="»"/>
              <a:defRPr/>
            </a:lvl6pPr>
            <a:lvl7pPr lvl="6" algn="l">
              <a:spcBef>
                <a:spcPts val="360"/>
              </a:spcBef>
              <a:spcAft>
                <a:spcPts val="0"/>
              </a:spcAft>
              <a:buClr>
                <a:schemeClr val="dk1"/>
              </a:buClr>
              <a:buSzPts val="1800"/>
              <a:buChar char="»"/>
              <a:defRPr/>
            </a:lvl7pPr>
            <a:lvl8pPr lvl="7" algn="l">
              <a:spcBef>
                <a:spcPts val="360"/>
              </a:spcBef>
              <a:spcAft>
                <a:spcPts val="0"/>
              </a:spcAft>
              <a:buClr>
                <a:schemeClr val="dk1"/>
              </a:buClr>
              <a:buSzPts val="1800"/>
              <a:buChar char="»"/>
              <a:defRPr/>
            </a:lvl8pPr>
            <a:lvl9pPr lvl="8" algn="l">
              <a:spcBef>
                <a:spcPts val="360"/>
              </a:spcBef>
              <a:spcAft>
                <a:spcPts val="0"/>
              </a:spcAft>
              <a:buClr>
                <a:schemeClr val="dk1"/>
              </a:buClr>
              <a:buSzPts val="1800"/>
              <a:buChar char="»"/>
              <a:defRPr/>
            </a:lvl9pPr>
          </a:lstStyle>
          <a:p>
            <a:endParaRPr/>
          </a:p>
        </p:txBody>
      </p:sp>
      <p:sp>
        <p:nvSpPr>
          <p:cNvPr id="20" name="Google Shape;20;p36"/>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Tahoma"/>
                <a:ea typeface="Tahoma"/>
                <a:cs typeface="Tahoma"/>
                <a:sym typeface="Tahoma"/>
              </a:defRPr>
            </a:lvl2pPr>
            <a:lvl3pPr marR="0" lvl="2" algn="l" rtl="0">
              <a:spcBef>
                <a:spcPts val="0"/>
              </a:spcBef>
              <a:spcAft>
                <a:spcPts val="0"/>
              </a:spcAft>
              <a:buSzPts val="1400"/>
              <a:buNone/>
              <a:defRPr sz="1800" b="0" i="0" u="none" strike="noStrike" cap="none">
                <a:solidFill>
                  <a:schemeClr val="dk1"/>
                </a:solidFill>
                <a:latin typeface="Tahoma"/>
                <a:ea typeface="Tahoma"/>
                <a:cs typeface="Tahoma"/>
                <a:sym typeface="Tahoma"/>
              </a:defRPr>
            </a:lvl3pPr>
            <a:lvl4pPr marR="0" lvl="3" algn="l" rtl="0">
              <a:spcBef>
                <a:spcPts val="0"/>
              </a:spcBef>
              <a:spcAft>
                <a:spcPts val="0"/>
              </a:spcAft>
              <a:buSzPts val="1400"/>
              <a:buNone/>
              <a:defRPr sz="1800" b="0" i="0" u="none" strike="noStrike" cap="none">
                <a:solidFill>
                  <a:schemeClr val="dk1"/>
                </a:solidFill>
                <a:latin typeface="Tahoma"/>
                <a:ea typeface="Tahoma"/>
                <a:cs typeface="Tahoma"/>
                <a:sym typeface="Tahoma"/>
              </a:defRPr>
            </a:lvl4pPr>
            <a:lvl5pPr marR="0" lvl="4" algn="l" rtl="0">
              <a:spcBef>
                <a:spcPts val="0"/>
              </a:spcBef>
              <a:spcAft>
                <a:spcPts val="0"/>
              </a:spcAft>
              <a:buSzPts val="1400"/>
              <a:buNone/>
              <a:defRPr sz="1800" b="0" i="0" u="none" strike="noStrike" cap="none">
                <a:solidFill>
                  <a:schemeClr val="dk1"/>
                </a:solidFill>
                <a:latin typeface="Tahoma"/>
                <a:ea typeface="Tahoma"/>
                <a:cs typeface="Tahoma"/>
                <a:sym typeface="Tahoma"/>
              </a:defRPr>
            </a:lvl5pPr>
            <a:lvl6pPr marR="0" lvl="5" algn="l" rtl="0">
              <a:spcBef>
                <a:spcPts val="0"/>
              </a:spcBef>
              <a:spcAft>
                <a:spcPts val="0"/>
              </a:spcAft>
              <a:buSzPts val="1400"/>
              <a:buNone/>
              <a:defRPr sz="1800" b="0" i="0" u="none" strike="noStrike" cap="none">
                <a:solidFill>
                  <a:schemeClr val="dk1"/>
                </a:solidFill>
                <a:latin typeface="Tahoma"/>
                <a:ea typeface="Tahoma"/>
                <a:cs typeface="Tahoma"/>
                <a:sym typeface="Tahoma"/>
              </a:defRPr>
            </a:lvl6pPr>
            <a:lvl7pPr marR="0" lvl="6" algn="l" rtl="0">
              <a:spcBef>
                <a:spcPts val="0"/>
              </a:spcBef>
              <a:spcAft>
                <a:spcPts val="0"/>
              </a:spcAft>
              <a:buSzPts val="1400"/>
              <a:buNone/>
              <a:defRPr sz="1800" b="0" i="0" u="none" strike="noStrike" cap="none">
                <a:solidFill>
                  <a:schemeClr val="dk1"/>
                </a:solidFill>
                <a:latin typeface="Tahoma"/>
                <a:ea typeface="Tahoma"/>
                <a:cs typeface="Tahoma"/>
                <a:sym typeface="Tahoma"/>
              </a:defRPr>
            </a:lvl7pPr>
            <a:lvl8pPr marR="0" lvl="7" algn="l" rtl="0">
              <a:spcBef>
                <a:spcPts val="0"/>
              </a:spcBef>
              <a:spcAft>
                <a:spcPts val="0"/>
              </a:spcAft>
              <a:buSzPts val="1400"/>
              <a:buNone/>
              <a:defRPr sz="1800" b="0" i="0" u="none" strike="noStrike" cap="none">
                <a:solidFill>
                  <a:schemeClr val="dk1"/>
                </a:solidFill>
                <a:latin typeface="Tahoma"/>
                <a:ea typeface="Tahoma"/>
                <a:cs typeface="Tahoma"/>
                <a:sym typeface="Tahoma"/>
              </a:defRPr>
            </a:lvl8pPr>
            <a:lvl9pPr marR="0" lvl="8" algn="l" rtl="0">
              <a:spcBef>
                <a:spcPts val="0"/>
              </a:spcBef>
              <a:spcAft>
                <a:spcPts val="0"/>
              </a:spcAft>
              <a:buSzPts val="1400"/>
              <a:buNone/>
              <a:defRPr sz="1800" b="0" i="0" u="none" strike="noStrike" cap="none">
                <a:solidFill>
                  <a:schemeClr val="dk1"/>
                </a:solidFill>
                <a:latin typeface="Tahoma"/>
                <a:ea typeface="Tahoma"/>
                <a:cs typeface="Tahoma"/>
                <a:sym typeface="Tahoma"/>
              </a:defRPr>
            </a:lvl9pPr>
          </a:lstStyle>
          <a:p>
            <a:endParaRPr/>
          </a:p>
        </p:txBody>
      </p:sp>
      <p:sp>
        <p:nvSpPr>
          <p:cNvPr id="21" name="Google Shape;21;p36"/>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sz="1400" i="0">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36"/>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b="0" i="0" u="none" strike="noStrike" cap="none">
                <a:solidFill>
                  <a:schemeClr val="dk1"/>
                </a:solidFill>
                <a:latin typeface="Arial"/>
                <a:ea typeface="Arial"/>
                <a:cs typeface="Arial"/>
                <a:sym typeface="Arial"/>
              </a:defRPr>
            </a:lvl1pPr>
            <a:lvl2pPr marL="0" marR="0" lvl="1" indent="0" algn="r" rtl="0">
              <a:spcBef>
                <a:spcPts val="0"/>
              </a:spcBef>
              <a:spcAft>
                <a:spcPts val="0"/>
              </a:spcAft>
              <a:buNone/>
              <a:defRPr sz="1400" b="0" i="0" u="none" strike="noStrike" cap="none">
                <a:solidFill>
                  <a:schemeClr val="dk1"/>
                </a:solidFill>
                <a:latin typeface="Arial"/>
                <a:ea typeface="Arial"/>
                <a:cs typeface="Arial"/>
                <a:sym typeface="Arial"/>
              </a:defRPr>
            </a:lvl2pPr>
            <a:lvl3pPr marL="0" marR="0" lvl="2" indent="0" algn="r" rtl="0">
              <a:spcBef>
                <a:spcPts val="0"/>
              </a:spcBef>
              <a:spcAft>
                <a:spcPts val="0"/>
              </a:spcAft>
              <a:buNone/>
              <a:defRPr sz="1400" b="0" i="0" u="none" strike="noStrike" cap="none">
                <a:solidFill>
                  <a:schemeClr val="dk1"/>
                </a:solidFill>
                <a:latin typeface="Arial"/>
                <a:ea typeface="Arial"/>
                <a:cs typeface="Arial"/>
                <a:sym typeface="Arial"/>
              </a:defRPr>
            </a:lvl3pPr>
            <a:lvl4pPr marL="0" marR="0" lvl="3" indent="0" algn="r" rtl="0">
              <a:spcBef>
                <a:spcPts val="0"/>
              </a:spcBef>
              <a:spcAft>
                <a:spcPts val="0"/>
              </a:spcAft>
              <a:buNone/>
              <a:defRPr sz="1400" b="0" i="0" u="none" strike="noStrike" cap="none">
                <a:solidFill>
                  <a:schemeClr val="dk1"/>
                </a:solidFill>
                <a:latin typeface="Arial"/>
                <a:ea typeface="Arial"/>
                <a:cs typeface="Arial"/>
                <a:sym typeface="Arial"/>
              </a:defRPr>
            </a:lvl4pPr>
            <a:lvl5pPr marL="0" marR="0" lvl="4" indent="0" algn="r" rtl="0">
              <a:spcBef>
                <a:spcPts val="0"/>
              </a:spcBef>
              <a:spcAft>
                <a:spcPts val="0"/>
              </a:spcAft>
              <a:buNone/>
              <a:defRPr sz="1400" b="0" i="0" u="none" strike="noStrike" cap="none">
                <a:solidFill>
                  <a:schemeClr val="dk1"/>
                </a:solidFill>
                <a:latin typeface="Arial"/>
                <a:ea typeface="Arial"/>
                <a:cs typeface="Arial"/>
                <a:sym typeface="Arial"/>
              </a:defRPr>
            </a:lvl5pPr>
            <a:lvl6pPr marL="0" marR="0" lvl="5" indent="0" algn="r" rtl="0">
              <a:spcBef>
                <a:spcPts val="0"/>
              </a:spcBef>
              <a:spcAft>
                <a:spcPts val="0"/>
              </a:spcAft>
              <a:buNone/>
              <a:defRPr sz="1400" b="0" i="0" u="none" strike="noStrike" cap="none">
                <a:solidFill>
                  <a:schemeClr val="dk1"/>
                </a:solidFill>
                <a:latin typeface="Arial"/>
                <a:ea typeface="Arial"/>
                <a:cs typeface="Arial"/>
                <a:sym typeface="Arial"/>
              </a:defRPr>
            </a:lvl6pPr>
            <a:lvl7pPr marL="0" marR="0" lvl="6" indent="0" algn="r" rtl="0">
              <a:spcBef>
                <a:spcPts val="0"/>
              </a:spcBef>
              <a:spcAft>
                <a:spcPts val="0"/>
              </a:spcAft>
              <a:buNone/>
              <a:defRPr sz="1400" b="0" i="0" u="none" strike="noStrike" cap="none">
                <a:solidFill>
                  <a:schemeClr val="dk1"/>
                </a:solidFill>
                <a:latin typeface="Arial"/>
                <a:ea typeface="Arial"/>
                <a:cs typeface="Arial"/>
                <a:sym typeface="Arial"/>
              </a:defRPr>
            </a:lvl7pPr>
            <a:lvl8pPr marL="0" marR="0" lvl="7" indent="0" algn="r" rtl="0">
              <a:spcBef>
                <a:spcPts val="0"/>
              </a:spcBef>
              <a:spcAft>
                <a:spcPts val="0"/>
              </a:spcAft>
              <a:buNone/>
              <a:defRPr sz="1400" b="0" i="0" u="none" strike="noStrike" cap="none">
                <a:solidFill>
                  <a:schemeClr val="dk1"/>
                </a:solidFill>
                <a:latin typeface="Arial"/>
                <a:ea typeface="Arial"/>
                <a:cs typeface="Arial"/>
                <a:sym typeface="Arial"/>
              </a:defRPr>
            </a:lvl8pPr>
            <a:lvl9pPr marL="0" marR="0" lvl="8" indent="0" algn="r" rtl="0">
              <a:spcBef>
                <a:spcPts val="0"/>
              </a:spcBef>
              <a:spcAft>
                <a:spcPts val="0"/>
              </a:spcAft>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3"/>
        <p:cNvGrpSpPr/>
        <p:nvPr/>
      </p:nvGrpSpPr>
      <p:grpSpPr>
        <a:xfrm>
          <a:off x="0" y="0"/>
          <a:ext cx="0" cy="0"/>
          <a:chOff x="0" y="0"/>
          <a:chExt cx="0" cy="0"/>
        </a:xfrm>
      </p:grpSpPr>
      <p:sp>
        <p:nvSpPr>
          <p:cNvPr id="24" name="Google Shape;24;p37"/>
          <p:cNvSpPr txBox="1">
            <a:spLocks noGrp="1"/>
          </p:cNvSpPr>
          <p:nvPr>
            <p:ph type="title"/>
          </p:nvPr>
        </p:nvSpPr>
        <p:spPr>
          <a:xfrm>
            <a:off x="457200" y="274638"/>
            <a:ext cx="8229600" cy="1143000"/>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37"/>
          <p:cNvSpPr txBox="1">
            <a:spLocks noGrp="1"/>
          </p:cNvSpPr>
          <p:nvPr>
            <p:ph type="body" idx="1"/>
          </p:nvPr>
        </p:nvSpPr>
        <p:spPr>
          <a:xfrm>
            <a:off x="457200" y="1535113"/>
            <a:ext cx="4040188" cy="639762"/>
          </a:xfrm>
          <a:prstGeom prst="rect">
            <a:avLst/>
          </a:prstGeom>
          <a:noFill/>
          <a:ln>
            <a:noFill/>
          </a:ln>
        </p:spPr>
        <p:txBody>
          <a:bodyPr spcFirstLastPara="1" wrap="square" lIns="0" tIns="0" rIns="0" bIns="0" anchor="b" anchorCtr="0">
            <a:noAutofit/>
          </a:bodyPr>
          <a:lstStyle>
            <a:lvl1pPr marL="457200" lvl="0" indent="-228600" algn="l">
              <a:spcBef>
                <a:spcPts val="480"/>
              </a:spcBef>
              <a:spcAft>
                <a:spcPts val="0"/>
              </a:spcAft>
              <a:buClr>
                <a:schemeClr val="dk1"/>
              </a:buClr>
              <a:buSzPts val="2400"/>
              <a:buFont typeface="Arial"/>
              <a:buNone/>
              <a:defRPr sz="2400" b="1"/>
            </a:lvl1pPr>
            <a:lvl2pPr marL="914400" lvl="1" indent="-228600" algn="l">
              <a:spcBef>
                <a:spcPts val="400"/>
              </a:spcBef>
              <a:spcAft>
                <a:spcPts val="0"/>
              </a:spcAft>
              <a:buClr>
                <a:schemeClr val="dk1"/>
              </a:buClr>
              <a:buSzPts val="2000"/>
              <a:buFont typeface="Arial"/>
              <a:buNone/>
              <a:defRPr sz="2000" b="1"/>
            </a:lvl2pPr>
            <a:lvl3pPr marL="1371600" lvl="2" indent="-228600" algn="l">
              <a:spcBef>
                <a:spcPts val="360"/>
              </a:spcBef>
              <a:spcAft>
                <a:spcPts val="0"/>
              </a:spcAft>
              <a:buClr>
                <a:schemeClr val="dk1"/>
              </a:buClr>
              <a:buSzPts val="1800"/>
              <a:buFont typeface="Arial"/>
              <a:buNone/>
              <a:defRPr sz="1800" b="1"/>
            </a:lvl3pPr>
            <a:lvl4pPr marL="1828800" lvl="3" indent="-228600" algn="l">
              <a:spcBef>
                <a:spcPts val="320"/>
              </a:spcBef>
              <a:spcAft>
                <a:spcPts val="0"/>
              </a:spcAft>
              <a:buClr>
                <a:schemeClr val="dk1"/>
              </a:buClr>
              <a:buSzPts val="1600"/>
              <a:buFont typeface="Arial"/>
              <a:buNone/>
              <a:defRPr sz="1600" b="1"/>
            </a:lvl4pPr>
            <a:lvl5pPr marL="2286000" lvl="4" indent="-228600" algn="l">
              <a:spcBef>
                <a:spcPts val="320"/>
              </a:spcBef>
              <a:spcAft>
                <a:spcPts val="0"/>
              </a:spcAft>
              <a:buClr>
                <a:schemeClr val="dk1"/>
              </a:buClr>
              <a:buSzPts val="1600"/>
              <a:buFont typeface="Arial"/>
              <a:buNone/>
              <a:defRPr sz="1600" b="1"/>
            </a:lvl5pPr>
            <a:lvl6pPr marL="2743200" lvl="5" indent="-228600" algn="l">
              <a:spcBef>
                <a:spcPts val="320"/>
              </a:spcBef>
              <a:spcAft>
                <a:spcPts val="0"/>
              </a:spcAft>
              <a:buClr>
                <a:schemeClr val="dk1"/>
              </a:buClr>
              <a:buSzPts val="1600"/>
              <a:buFont typeface="Arial"/>
              <a:buNone/>
              <a:defRPr sz="1600" b="1"/>
            </a:lvl6pPr>
            <a:lvl7pPr marL="3200400" lvl="6" indent="-228600" algn="l">
              <a:spcBef>
                <a:spcPts val="320"/>
              </a:spcBef>
              <a:spcAft>
                <a:spcPts val="0"/>
              </a:spcAft>
              <a:buClr>
                <a:schemeClr val="dk1"/>
              </a:buClr>
              <a:buSzPts val="1600"/>
              <a:buFont typeface="Arial"/>
              <a:buNone/>
              <a:defRPr sz="1600" b="1"/>
            </a:lvl7pPr>
            <a:lvl8pPr marL="3657600" lvl="7" indent="-228600" algn="l">
              <a:spcBef>
                <a:spcPts val="320"/>
              </a:spcBef>
              <a:spcAft>
                <a:spcPts val="0"/>
              </a:spcAft>
              <a:buClr>
                <a:schemeClr val="dk1"/>
              </a:buClr>
              <a:buSzPts val="1600"/>
              <a:buFont typeface="Arial"/>
              <a:buNone/>
              <a:defRPr sz="1600" b="1"/>
            </a:lvl8pPr>
            <a:lvl9pPr marL="4114800" lvl="8" indent="-228600" algn="l">
              <a:spcBef>
                <a:spcPts val="320"/>
              </a:spcBef>
              <a:spcAft>
                <a:spcPts val="0"/>
              </a:spcAft>
              <a:buClr>
                <a:schemeClr val="dk1"/>
              </a:buClr>
              <a:buSzPts val="1600"/>
              <a:buFont typeface="Arial"/>
              <a:buNone/>
              <a:defRPr sz="1600" b="1"/>
            </a:lvl9pPr>
          </a:lstStyle>
          <a:p>
            <a:endParaRPr/>
          </a:p>
        </p:txBody>
      </p:sp>
      <p:sp>
        <p:nvSpPr>
          <p:cNvPr id="26" name="Google Shape;26;p37"/>
          <p:cNvSpPr txBox="1">
            <a:spLocks noGrp="1"/>
          </p:cNvSpPr>
          <p:nvPr>
            <p:ph type="body" idx="2"/>
          </p:nvPr>
        </p:nvSpPr>
        <p:spPr>
          <a:xfrm>
            <a:off x="457200" y="2174875"/>
            <a:ext cx="4040188" cy="3951288"/>
          </a:xfrm>
          <a:prstGeom prst="rect">
            <a:avLst/>
          </a:prstGeom>
          <a:noFill/>
          <a:ln>
            <a:noFill/>
          </a:ln>
        </p:spPr>
        <p:txBody>
          <a:bodyPr spcFirstLastPara="1" wrap="square" lIns="0" tIns="0" rIns="0" bIns="0" anchor="t" anchorCtr="0">
            <a:noAutofit/>
          </a:bodyPr>
          <a:lstStyle>
            <a:lvl1pPr marL="457200" lvl="0" indent="-381000" algn="l">
              <a:spcBef>
                <a:spcPts val="480"/>
              </a:spcBef>
              <a:spcAft>
                <a:spcPts val="0"/>
              </a:spcAft>
              <a:buClr>
                <a:schemeClr val="dk1"/>
              </a:buClr>
              <a:buSzPts val="2400"/>
              <a:buFont typeface="Arial"/>
              <a:buChar char="•"/>
              <a:defRPr sz="2400"/>
            </a:lvl1pPr>
            <a:lvl2pPr marL="914400" lvl="1" indent="-355600" algn="l">
              <a:spcBef>
                <a:spcPts val="400"/>
              </a:spcBef>
              <a:spcAft>
                <a:spcPts val="0"/>
              </a:spcAft>
              <a:buClr>
                <a:schemeClr val="dk1"/>
              </a:buClr>
              <a:buSzPts val="2000"/>
              <a:buFont typeface="Arial"/>
              <a:buChar char="–"/>
              <a:defRPr sz="2000"/>
            </a:lvl2pPr>
            <a:lvl3pPr marL="1371600" lvl="2" indent="-342900" algn="l">
              <a:spcBef>
                <a:spcPts val="360"/>
              </a:spcBef>
              <a:spcAft>
                <a:spcPts val="0"/>
              </a:spcAft>
              <a:buClr>
                <a:schemeClr val="dk1"/>
              </a:buClr>
              <a:buSzPts val="1800"/>
              <a:buFont typeface="Arial"/>
              <a:buChar char="•"/>
              <a:defRPr sz="1800"/>
            </a:lvl3pPr>
            <a:lvl4pPr marL="1828800" lvl="3" indent="-330200" algn="l">
              <a:spcBef>
                <a:spcPts val="320"/>
              </a:spcBef>
              <a:spcAft>
                <a:spcPts val="0"/>
              </a:spcAft>
              <a:buClr>
                <a:schemeClr val="dk1"/>
              </a:buClr>
              <a:buSzPts val="1600"/>
              <a:buFont typeface="Arial"/>
              <a:buChar char="–"/>
              <a:defRPr sz="1600"/>
            </a:lvl4pPr>
            <a:lvl5pPr marL="2286000" lvl="4" indent="-330200" algn="l">
              <a:spcBef>
                <a:spcPts val="320"/>
              </a:spcBef>
              <a:spcAft>
                <a:spcPts val="0"/>
              </a:spcAft>
              <a:buClr>
                <a:schemeClr val="dk1"/>
              </a:buClr>
              <a:buSzPts val="1600"/>
              <a:buFont typeface="Arial"/>
              <a:buChar char="»"/>
              <a:defRPr sz="1600"/>
            </a:lvl5pPr>
            <a:lvl6pPr marL="2743200" lvl="5" indent="-330200" algn="l">
              <a:spcBef>
                <a:spcPts val="320"/>
              </a:spcBef>
              <a:spcAft>
                <a:spcPts val="0"/>
              </a:spcAft>
              <a:buClr>
                <a:schemeClr val="dk1"/>
              </a:buClr>
              <a:buSzPts val="1600"/>
              <a:buFont typeface="Arial"/>
              <a:buChar char="»"/>
              <a:defRPr sz="1600"/>
            </a:lvl6pPr>
            <a:lvl7pPr marL="3200400" lvl="6" indent="-330200" algn="l">
              <a:spcBef>
                <a:spcPts val="320"/>
              </a:spcBef>
              <a:spcAft>
                <a:spcPts val="0"/>
              </a:spcAft>
              <a:buClr>
                <a:schemeClr val="dk1"/>
              </a:buClr>
              <a:buSzPts val="1600"/>
              <a:buFont typeface="Arial"/>
              <a:buChar char="»"/>
              <a:defRPr sz="1600"/>
            </a:lvl7pPr>
            <a:lvl8pPr marL="3657600" lvl="7" indent="-330200" algn="l">
              <a:spcBef>
                <a:spcPts val="320"/>
              </a:spcBef>
              <a:spcAft>
                <a:spcPts val="0"/>
              </a:spcAft>
              <a:buClr>
                <a:schemeClr val="dk1"/>
              </a:buClr>
              <a:buSzPts val="1600"/>
              <a:buFont typeface="Arial"/>
              <a:buChar char="»"/>
              <a:defRPr sz="1600"/>
            </a:lvl8pPr>
            <a:lvl9pPr marL="4114800" lvl="8" indent="-330200" algn="l">
              <a:spcBef>
                <a:spcPts val="320"/>
              </a:spcBef>
              <a:spcAft>
                <a:spcPts val="0"/>
              </a:spcAft>
              <a:buClr>
                <a:schemeClr val="dk1"/>
              </a:buClr>
              <a:buSzPts val="1600"/>
              <a:buFont typeface="Arial"/>
              <a:buChar char="»"/>
              <a:defRPr sz="1600"/>
            </a:lvl9pPr>
          </a:lstStyle>
          <a:p>
            <a:endParaRPr/>
          </a:p>
        </p:txBody>
      </p:sp>
      <p:sp>
        <p:nvSpPr>
          <p:cNvPr id="27" name="Google Shape;27;p37"/>
          <p:cNvSpPr txBox="1">
            <a:spLocks noGrp="1"/>
          </p:cNvSpPr>
          <p:nvPr>
            <p:ph type="body" idx="3"/>
          </p:nvPr>
        </p:nvSpPr>
        <p:spPr>
          <a:xfrm>
            <a:off x="4645025" y="1535113"/>
            <a:ext cx="4041775" cy="639762"/>
          </a:xfrm>
          <a:prstGeom prst="rect">
            <a:avLst/>
          </a:prstGeom>
          <a:noFill/>
          <a:ln>
            <a:noFill/>
          </a:ln>
        </p:spPr>
        <p:txBody>
          <a:bodyPr spcFirstLastPara="1" wrap="square" lIns="0" tIns="0" rIns="0" bIns="0" anchor="b" anchorCtr="0">
            <a:noAutofit/>
          </a:bodyPr>
          <a:lstStyle>
            <a:lvl1pPr marL="457200" lvl="0" indent="-228600" algn="l">
              <a:spcBef>
                <a:spcPts val="480"/>
              </a:spcBef>
              <a:spcAft>
                <a:spcPts val="0"/>
              </a:spcAft>
              <a:buClr>
                <a:schemeClr val="dk1"/>
              </a:buClr>
              <a:buSzPts val="2400"/>
              <a:buFont typeface="Arial"/>
              <a:buNone/>
              <a:defRPr sz="2400" b="1"/>
            </a:lvl1pPr>
            <a:lvl2pPr marL="914400" lvl="1" indent="-228600" algn="l">
              <a:spcBef>
                <a:spcPts val="400"/>
              </a:spcBef>
              <a:spcAft>
                <a:spcPts val="0"/>
              </a:spcAft>
              <a:buClr>
                <a:schemeClr val="dk1"/>
              </a:buClr>
              <a:buSzPts val="2000"/>
              <a:buFont typeface="Arial"/>
              <a:buNone/>
              <a:defRPr sz="2000" b="1"/>
            </a:lvl2pPr>
            <a:lvl3pPr marL="1371600" lvl="2" indent="-228600" algn="l">
              <a:spcBef>
                <a:spcPts val="360"/>
              </a:spcBef>
              <a:spcAft>
                <a:spcPts val="0"/>
              </a:spcAft>
              <a:buClr>
                <a:schemeClr val="dk1"/>
              </a:buClr>
              <a:buSzPts val="1800"/>
              <a:buFont typeface="Arial"/>
              <a:buNone/>
              <a:defRPr sz="1800" b="1"/>
            </a:lvl3pPr>
            <a:lvl4pPr marL="1828800" lvl="3" indent="-228600" algn="l">
              <a:spcBef>
                <a:spcPts val="320"/>
              </a:spcBef>
              <a:spcAft>
                <a:spcPts val="0"/>
              </a:spcAft>
              <a:buClr>
                <a:schemeClr val="dk1"/>
              </a:buClr>
              <a:buSzPts val="1600"/>
              <a:buFont typeface="Arial"/>
              <a:buNone/>
              <a:defRPr sz="1600" b="1"/>
            </a:lvl4pPr>
            <a:lvl5pPr marL="2286000" lvl="4" indent="-228600" algn="l">
              <a:spcBef>
                <a:spcPts val="320"/>
              </a:spcBef>
              <a:spcAft>
                <a:spcPts val="0"/>
              </a:spcAft>
              <a:buClr>
                <a:schemeClr val="dk1"/>
              </a:buClr>
              <a:buSzPts val="1600"/>
              <a:buFont typeface="Arial"/>
              <a:buNone/>
              <a:defRPr sz="1600" b="1"/>
            </a:lvl5pPr>
            <a:lvl6pPr marL="2743200" lvl="5" indent="-228600" algn="l">
              <a:spcBef>
                <a:spcPts val="320"/>
              </a:spcBef>
              <a:spcAft>
                <a:spcPts val="0"/>
              </a:spcAft>
              <a:buClr>
                <a:schemeClr val="dk1"/>
              </a:buClr>
              <a:buSzPts val="1600"/>
              <a:buFont typeface="Arial"/>
              <a:buNone/>
              <a:defRPr sz="1600" b="1"/>
            </a:lvl6pPr>
            <a:lvl7pPr marL="3200400" lvl="6" indent="-228600" algn="l">
              <a:spcBef>
                <a:spcPts val="320"/>
              </a:spcBef>
              <a:spcAft>
                <a:spcPts val="0"/>
              </a:spcAft>
              <a:buClr>
                <a:schemeClr val="dk1"/>
              </a:buClr>
              <a:buSzPts val="1600"/>
              <a:buFont typeface="Arial"/>
              <a:buNone/>
              <a:defRPr sz="1600" b="1"/>
            </a:lvl7pPr>
            <a:lvl8pPr marL="3657600" lvl="7" indent="-228600" algn="l">
              <a:spcBef>
                <a:spcPts val="320"/>
              </a:spcBef>
              <a:spcAft>
                <a:spcPts val="0"/>
              </a:spcAft>
              <a:buClr>
                <a:schemeClr val="dk1"/>
              </a:buClr>
              <a:buSzPts val="1600"/>
              <a:buFont typeface="Arial"/>
              <a:buNone/>
              <a:defRPr sz="1600" b="1"/>
            </a:lvl8pPr>
            <a:lvl9pPr marL="4114800" lvl="8" indent="-228600" algn="l">
              <a:spcBef>
                <a:spcPts val="320"/>
              </a:spcBef>
              <a:spcAft>
                <a:spcPts val="0"/>
              </a:spcAft>
              <a:buClr>
                <a:schemeClr val="dk1"/>
              </a:buClr>
              <a:buSzPts val="1600"/>
              <a:buFont typeface="Arial"/>
              <a:buNone/>
              <a:defRPr sz="1600" b="1"/>
            </a:lvl9pPr>
          </a:lstStyle>
          <a:p>
            <a:endParaRPr/>
          </a:p>
        </p:txBody>
      </p:sp>
      <p:sp>
        <p:nvSpPr>
          <p:cNvPr id="28" name="Google Shape;28;p37"/>
          <p:cNvSpPr txBox="1">
            <a:spLocks noGrp="1"/>
          </p:cNvSpPr>
          <p:nvPr>
            <p:ph type="body" idx="4"/>
          </p:nvPr>
        </p:nvSpPr>
        <p:spPr>
          <a:xfrm>
            <a:off x="4645025" y="2174875"/>
            <a:ext cx="4041775" cy="3951288"/>
          </a:xfrm>
          <a:prstGeom prst="rect">
            <a:avLst/>
          </a:prstGeom>
          <a:noFill/>
          <a:ln>
            <a:noFill/>
          </a:ln>
        </p:spPr>
        <p:txBody>
          <a:bodyPr spcFirstLastPara="1" wrap="square" lIns="0" tIns="0" rIns="0" bIns="0" anchor="t" anchorCtr="0">
            <a:noAutofit/>
          </a:bodyPr>
          <a:lstStyle>
            <a:lvl1pPr marL="457200" lvl="0" indent="-381000" algn="l">
              <a:spcBef>
                <a:spcPts val="480"/>
              </a:spcBef>
              <a:spcAft>
                <a:spcPts val="0"/>
              </a:spcAft>
              <a:buClr>
                <a:schemeClr val="dk1"/>
              </a:buClr>
              <a:buSzPts val="2400"/>
              <a:buFont typeface="Arial"/>
              <a:buChar char="•"/>
              <a:defRPr sz="2400"/>
            </a:lvl1pPr>
            <a:lvl2pPr marL="914400" lvl="1" indent="-355600" algn="l">
              <a:spcBef>
                <a:spcPts val="400"/>
              </a:spcBef>
              <a:spcAft>
                <a:spcPts val="0"/>
              </a:spcAft>
              <a:buClr>
                <a:schemeClr val="dk1"/>
              </a:buClr>
              <a:buSzPts val="2000"/>
              <a:buFont typeface="Arial"/>
              <a:buChar char="–"/>
              <a:defRPr sz="2000"/>
            </a:lvl2pPr>
            <a:lvl3pPr marL="1371600" lvl="2" indent="-342900" algn="l">
              <a:spcBef>
                <a:spcPts val="360"/>
              </a:spcBef>
              <a:spcAft>
                <a:spcPts val="0"/>
              </a:spcAft>
              <a:buClr>
                <a:schemeClr val="dk1"/>
              </a:buClr>
              <a:buSzPts val="1800"/>
              <a:buFont typeface="Arial"/>
              <a:buChar char="•"/>
              <a:defRPr sz="1800"/>
            </a:lvl3pPr>
            <a:lvl4pPr marL="1828800" lvl="3" indent="-330200" algn="l">
              <a:spcBef>
                <a:spcPts val="320"/>
              </a:spcBef>
              <a:spcAft>
                <a:spcPts val="0"/>
              </a:spcAft>
              <a:buClr>
                <a:schemeClr val="dk1"/>
              </a:buClr>
              <a:buSzPts val="1600"/>
              <a:buFont typeface="Arial"/>
              <a:buChar char="–"/>
              <a:defRPr sz="1600"/>
            </a:lvl4pPr>
            <a:lvl5pPr marL="2286000" lvl="4" indent="-330200" algn="l">
              <a:spcBef>
                <a:spcPts val="320"/>
              </a:spcBef>
              <a:spcAft>
                <a:spcPts val="0"/>
              </a:spcAft>
              <a:buClr>
                <a:schemeClr val="dk1"/>
              </a:buClr>
              <a:buSzPts val="1600"/>
              <a:buFont typeface="Arial"/>
              <a:buChar char="»"/>
              <a:defRPr sz="1600"/>
            </a:lvl5pPr>
            <a:lvl6pPr marL="2743200" lvl="5" indent="-330200" algn="l">
              <a:spcBef>
                <a:spcPts val="320"/>
              </a:spcBef>
              <a:spcAft>
                <a:spcPts val="0"/>
              </a:spcAft>
              <a:buClr>
                <a:schemeClr val="dk1"/>
              </a:buClr>
              <a:buSzPts val="1600"/>
              <a:buFont typeface="Arial"/>
              <a:buChar char="»"/>
              <a:defRPr sz="1600"/>
            </a:lvl6pPr>
            <a:lvl7pPr marL="3200400" lvl="6" indent="-330200" algn="l">
              <a:spcBef>
                <a:spcPts val="320"/>
              </a:spcBef>
              <a:spcAft>
                <a:spcPts val="0"/>
              </a:spcAft>
              <a:buClr>
                <a:schemeClr val="dk1"/>
              </a:buClr>
              <a:buSzPts val="1600"/>
              <a:buFont typeface="Arial"/>
              <a:buChar char="»"/>
              <a:defRPr sz="1600"/>
            </a:lvl7pPr>
            <a:lvl8pPr marL="3657600" lvl="7" indent="-330200" algn="l">
              <a:spcBef>
                <a:spcPts val="320"/>
              </a:spcBef>
              <a:spcAft>
                <a:spcPts val="0"/>
              </a:spcAft>
              <a:buClr>
                <a:schemeClr val="dk1"/>
              </a:buClr>
              <a:buSzPts val="1600"/>
              <a:buFont typeface="Arial"/>
              <a:buChar char="»"/>
              <a:defRPr sz="1600"/>
            </a:lvl8pPr>
            <a:lvl9pPr marL="4114800" lvl="8" indent="-330200" algn="l">
              <a:spcBef>
                <a:spcPts val="320"/>
              </a:spcBef>
              <a:spcAft>
                <a:spcPts val="0"/>
              </a:spcAft>
              <a:buClr>
                <a:schemeClr val="dk1"/>
              </a:buClr>
              <a:buSzPts val="1600"/>
              <a:buFont typeface="Arial"/>
              <a:buChar char="»"/>
              <a:defRPr sz="1600"/>
            </a:lvl9pPr>
          </a:lstStyle>
          <a:p>
            <a:endParaRPr/>
          </a:p>
        </p:txBody>
      </p:sp>
      <p:sp>
        <p:nvSpPr>
          <p:cNvPr id="29" name="Google Shape;29;p37"/>
          <p:cNvSpPr txBox="1">
            <a:spLocks noGrp="1"/>
          </p:cNvSpPr>
          <p:nvPr>
            <p:ph type="ftr" idx="11"/>
          </p:nvPr>
        </p:nvSpPr>
        <p:spPr>
          <a:xfrm>
            <a:off x="6324600" y="6629400"/>
            <a:ext cx="2667000" cy="228600"/>
          </a:xfrm>
          <a:prstGeom prst="rect">
            <a:avLst/>
          </a:prstGeom>
          <a:noFill/>
          <a:ln>
            <a:noFill/>
          </a:ln>
        </p:spPr>
        <p:txBody>
          <a:bodyPr spcFirstLastPara="1" wrap="square" lIns="0" tIns="0" rIns="0" bIns="0" anchor="t"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0"/>
        <p:cNvGrpSpPr/>
        <p:nvPr/>
      </p:nvGrpSpPr>
      <p:grpSpPr>
        <a:xfrm>
          <a:off x="0" y="0"/>
          <a:ext cx="0" cy="0"/>
          <a:chOff x="0" y="0"/>
          <a:chExt cx="0" cy="0"/>
        </a:xfrm>
      </p:grpSpPr>
      <p:sp>
        <p:nvSpPr>
          <p:cNvPr id="31" name="Google Shape;31;p38"/>
          <p:cNvSpPr txBox="1">
            <a:spLocks noGrp="1"/>
          </p:cNvSpPr>
          <p:nvPr>
            <p:ph type="title"/>
          </p:nvPr>
        </p:nvSpPr>
        <p:spPr>
          <a:xfrm>
            <a:off x="304800" y="228600"/>
            <a:ext cx="8610600" cy="609600"/>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38"/>
          <p:cNvSpPr txBox="1">
            <a:spLocks noGrp="1"/>
          </p:cNvSpPr>
          <p:nvPr>
            <p:ph type="ftr" idx="11"/>
          </p:nvPr>
        </p:nvSpPr>
        <p:spPr>
          <a:xfrm>
            <a:off x="6324600" y="6629400"/>
            <a:ext cx="2667000" cy="228600"/>
          </a:xfrm>
          <a:prstGeom prst="rect">
            <a:avLst/>
          </a:prstGeom>
          <a:noFill/>
          <a:ln>
            <a:noFill/>
          </a:ln>
        </p:spPr>
        <p:txBody>
          <a:bodyPr spcFirstLastPara="1" wrap="square" lIns="0" tIns="0" rIns="0" bIns="0" anchor="t"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3"/>
        <p:cNvGrpSpPr/>
        <p:nvPr/>
      </p:nvGrpSpPr>
      <p:grpSpPr>
        <a:xfrm>
          <a:off x="0" y="0"/>
          <a:ext cx="0" cy="0"/>
          <a:chOff x="0" y="0"/>
          <a:chExt cx="0" cy="0"/>
        </a:xfrm>
      </p:grpSpPr>
      <p:sp>
        <p:nvSpPr>
          <p:cNvPr id="34" name="Google Shape;34;p39"/>
          <p:cNvSpPr txBox="1">
            <a:spLocks noGrp="1"/>
          </p:cNvSpPr>
          <p:nvPr>
            <p:ph type="title"/>
          </p:nvPr>
        </p:nvSpPr>
        <p:spPr>
          <a:xfrm>
            <a:off x="722313" y="4406900"/>
            <a:ext cx="7772400" cy="1362075"/>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sz="4000" b="1"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39"/>
          <p:cNvSpPr txBox="1">
            <a:spLocks noGrp="1"/>
          </p:cNvSpPr>
          <p:nvPr>
            <p:ph type="body" idx="1"/>
          </p:nvPr>
        </p:nvSpPr>
        <p:spPr>
          <a:xfrm>
            <a:off x="722313" y="2906713"/>
            <a:ext cx="7772400" cy="1500187"/>
          </a:xfrm>
          <a:prstGeom prst="rect">
            <a:avLst/>
          </a:prstGeom>
          <a:noFill/>
          <a:ln>
            <a:noFill/>
          </a:ln>
        </p:spPr>
        <p:txBody>
          <a:bodyPr spcFirstLastPara="1" wrap="square" lIns="0" tIns="0" rIns="0" bIns="0" anchor="b" anchorCtr="0">
            <a:noAutofit/>
          </a:bodyPr>
          <a:lstStyle>
            <a:lvl1pPr marL="457200" lvl="0" indent="-228600" algn="l">
              <a:spcBef>
                <a:spcPts val="400"/>
              </a:spcBef>
              <a:spcAft>
                <a:spcPts val="0"/>
              </a:spcAft>
              <a:buClr>
                <a:schemeClr val="dk1"/>
              </a:buClr>
              <a:buSzPts val="2000"/>
              <a:buFont typeface="Arial"/>
              <a:buNone/>
              <a:defRPr sz="2000"/>
            </a:lvl1pPr>
            <a:lvl2pPr marL="914400" lvl="1" indent="-228600" algn="l">
              <a:spcBef>
                <a:spcPts val="360"/>
              </a:spcBef>
              <a:spcAft>
                <a:spcPts val="0"/>
              </a:spcAft>
              <a:buClr>
                <a:schemeClr val="dk1"/>
              </a:buClr>
              <a:buSzPts val="1800"/>
              <a:buFont typeface="Arial"/>
              <a:buNone/>
              <a:defRPr sz="1800"/>
            </a:lvl2pPr>
            <a:lvl3pPr marL="1371600" lvl="2" indent="-228600" algn="l">
              <a:spcBef>
                <a:spcPts val="320"/>
              </a:spcBef>
              <a:spcAft>
                <a:spcPts val="0"/>
              </a:spcAft>
              <a:buClr>
                <a:schemeClr val="dk1"/>
              </a:buClr>
              <a:buSzPts val="1600"/>
              <a:buFont typeface="Arial"/>
              <a:buNone/>
              <a:defRPr sz="1600"/>
            </a:lvl3pPr>
            <a:lvl4pPr marL="1828800" lvl="3" indent="-228600" algn="l">
              <a:spcBef>
                <a:spcPts val="280"/>
              </a:spcBef>
              <a:spcAft>
                <a:spcPts val="0"/>
              </a:spcAft>
              <a:buClr>
                <a:schemeClr val="dk1"/>
              </a:buClr>
              <a:buSzPts val="1400"/>
              <a:buFont typeface="Arial"/>
              <a:buNone/>
              <a:defRPr sz="1400"/>
            </a:lvl4pPr>
            <a:lvl5pPr marL="2286000" lvl="4" indent="-228600" algn="l">
              <a:spcBef>
                <a:spcPts val="280"/>
              </a:spcBef>
              <a:spcAft>
                <a:spcPts val="0"/>
              </a:spcAft>
              <a:buClr>
                <a:schemeClr val="dk1"/>
              </a:buClr>
              <a:buSzPts val="1400"/>
              <a:buFont typeface="Arial"/>
              <a:buNone/>
              <a:defRPr sz="1400"/>
            </a:lvl5pPr>
            <a:lvl6pPr marL="2743200" lvl="5" indent="-228600" algn="l">
              <a:spcBef>
                <a:spcPts val="280"/>
              </a:spcBef>
              <a:spcAft>
                <a:spcPts val="0"/>
              </a:spcAft>
              <a:buClr>
                <a:schemeClr val="dk1"/>
              </a:buClr>
              <a:buSzPts val="1400"/>
              <a:buFont typeface="Arial"/>
              <a:buNone/>
              <a:defRPr sz="1400"/>
            </a:lvl6pPr>
            <a:lvl7pPr marL="3200400" lvl="6" indent="-228600" algn="l">
              <a:spcBef>
                <a:spcPts val="280"/>
              </a:spcBef>
              <a:spcAft>
                <a:spcPts val="0"/>
              </a:spcAft>
              <a:buClr>
                <a:schemeClr val="dk1"/>
              </a:buClr>
              <a:buSzPts val="1400"/>
              <a:buFont typeface="Arial"/>
              <a:buNone/>
              <a:defRPr sz="1400"/>
            </a:lvl7pPr>
            <a:lvl8pPr marL="3657600" lvl="7" indent="-228600" algn="l">
              <a:spcBef>
                <a:spcPts val="280"/>
              </a:spcBef>
              <a:spcAft>
                <a:spcPts val="0"/>
              </a:spcAft>
              <a:buClr>
                <a:schemeClr val="dk1"/>
              </a:buClr>
              <a:buSzPts val="1400"/>
              <a:buFont typeface="Arial"/>
              <a:buNone/>
              <a:defRPr sz="1400"/>
            </a:lvl8pPr>
            <a:lvl9pPr marL="4114800" lvl="8" indent="-228600" algn="l">
              <a:spcBef>
                <a:spcPts val="280"/>
              </a:spcBef>
              <a:spcAft>
                <a:spcPts val="0"/>
              </a:spcAft>
              <a:buClr>
                <a:schemeClr val="dk1"/>
              </a:buClr>
              <a:buSzPts val="1400"/>
              <a:buFont typeface="Arial"/>
              <a:buNone/>
              <a:defRPr sz="1400"/>
            </a:lvl9pPr>
          </a:lstStyle>
          <a:p>
            <a:endParaRPr/>
          </a:p>
        </p:txBody>
      </p:sp>
      <p:sp>
        <p:nvSpPr>
          <p:cNvPr id="36" name="Google Shape;36;p39"/>
          <p:cNvSpPr txBox="1">
            <a:spLocks noGrp="1"/>
          </p:cNvSpPr>
          <p:nvPr>
            <p:ph type="ftr" idx="11"/>
          </p:nvPr>
        </p:nvSpPr>
        <p:spPr>
          <a:xfrm>
            <a:off x="6324600" y="6629400"/>
            <a:ext cx="2667000" cy="228600"/>
          </a:xfrm>
          <a:prstGeom prst="rect">
            <a:avLst/>
          </a:prstGeom>
          <a:noFill/>
          <a:ln>
            <a:noFill/>
          </a:ln>
        </p:spPr>
        <p:txBody>
          <a:bodyPr spcFirstLastPara="1" wrap="square" lIns="0" tIns="0" rIns="0" bIns="0" anchor="t"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40"/>
          <p:cNvSpPr txBox="1">
            <a:spLocks noGrp="1"/>
          </p:cNvSpPr>
          <p:nvPr>
            <p:ph type="title"/>
          </p:nvPr>
        </p:nvSpPr>
        <p:spPr>
          <a:xfrm>
            <a:off x="304800" y="228600"/>
            <a:ext cx="8610600" cy="609600"/>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40"/>
          <p:cNvSpPr txBox="1">
            <a:spLocks noGrp="1"/>
          </p:cNvSpPr>
          <p:nvPr>
            <p:ph type="body" idx="1"/>
          </p:nvPr>
        </p:nvSpPr>
        <p:spPr>
          <a:xfrm>
            <a:off x="304800" y="990600"/>
            <a:ext cx="4229100" cy="4724400"/>
          </a:xfrm>
          <a:prstGeom prst="rect">
            <a:avLst/>
          </a:prstGeom>
          <a:noFill/>
          <a:ln>
            <a:noFill/>
          </a:ln>
        </p:spPr>
        <p:txBody>
          <a:bodyPr spcFirstLastPara="1" wrap="square" lIns="0" tIns="0" rIns="0" bIns="0" anchor="t" anchorCtr="0">
            <a:noAutofit/>
          </a:bodyPr>
          <a:lstStyle>
            <a:lvl1pPr marL="457200" lvl="0" indent="-406400" algn="l">
              <a:spcBef>
                <a:spcPts val="560"/>
              </a:spcBef>
              <a:spcAft>
                <a:spcPts val="0"/>
              </a:spcAft>
              <a:buClr>
                <a:schemeClr val="dk1"/>
              </a:buClr>
              <a:buSzPts val="2800"/>
              <a:buFont typeface="Arial"/>
              <a:buChar char="•"/>
              <a:defRPr sz="2800"/>
            </a:lvl1pPr>
            <a:lvl2pPr marL="914400" lvl="1" indent="-381000" algn="l">
              <a:spcBef>
                <a:spcPts val="480"/>
              </a:spcBef>
              <a:spcAft>
                <a:spcPts val="0"/>
              </a:spcAft>
              <a:buClr>
                <a:schemeClr val="dk1"/>
              </a:buClr>
              <a:buSzPts val="2400"/>
              <a:buFont typeface="Arial"/>
              <a:buChar char="–"/>
              <a:defRPr sz="2400"/>
            </a:lvl2pPr>
            <a:lvl3pPr marL="1371600" lvl="2" indent="-355600" algn="l">
              <a:spcBef>
                <a:spcPts val="400"/>
              </a:spcBef>
              <a:spcAft>
                <a:spcPts val="0"/>
              </a:spcAft>
              <a:buClr>
                <a:schemeClr val="dk1"/>
              </a:buClr>
              <a:buSzPts val="2000"/>
              <a:buFont typeface="Arial"/>
              <a:buChar char="•"/>
              <a:defRPr sz="2000"/>
            </a:lvl3pPr>
            <a:lvl4pPr marL="1828800" lvl="3" indent="-342900" algn="l">
              <a:spcBef>
                <a:spcPts val="360"/>
              </a:spcBef>
              <a:spcAft>
                <a:spcPts val="0"/>
              </a:spcAft>
              <a:buClr>
                <a:schemeClr val="dk1"/>
              </a:buClr>
              <a:buSzPts val="1800"/>
              <a:buFont typeface="Arial"/>
              <a:buChar char="–"/>
              <a:defRPr sz="1800"/>
            </a:lvl4pPr>
            <a:lvl5pPr marL="2286000" lvl="4" indent="-342900" algn="l">
              <a:spcBef>
                <a:spcPts val="360"/>
              </a:spcBef>
              <a:spcAft>
                <a:spcPts val="0"/>
              </a:spcAft>
              <a:buClr>
                <a:schemeClr val="dk1"/>
              </a:buClr>
              <a:buSzPts val="1800"/>
              <a:buFont typeface="Arial"/>
              <a:buChar char="»"/>
              <a:defRPr sz="1800"/>
            </a:lvl5pPr>
            <a:lvl6pPr marL="2743200" lvl="5" indent="-342900" algn="l">
              <a:spcBef>
                <a:spcPts val="360"/>
              </a:spcBef>
              <a:spcAft>
                <a:spcPts val="0"/>
              </a:spcAft>
              <a:buClr>
                <a:schemeClr val="dk1"/>
              </a:buClr>
              <a:buSzPts val="1800"/>
              <a:buFont typeface="Arial"/>
              <a:buChar char="»"/>
              <a:defRPr sz="1800"/>
            </a:lvl6pPr>
            <a:lvl7pPr marL="3200400" lvl="6" indent="-342900" algn="l">
              <a:spcBef>
                <a:spcPts val="360"/>
              </a:spcBef>
              <a:spcAft>
                <a:spcPts val="0"/>
              </a:spcAft>
              <a:buClr>
                <a:schemeClr val="dk1"/>
              </a:buClr>
              <a:buSzPts val="1800"/>
              <a:buFont typeface="Arial"/>
              <a:buChar char="»"/>
              <a:defRPr sz="1800"/>
            </a:lvl7pPr>
            <a:lvl8pPr marL="3657600" lvl="7" indent="-342900" algn="l">
              <a:spcBef>
                <a:spcPts val="360"/>
              </a:spcBef>
              <a:spcAft>
                <a:spcPts val="0"/>
              </a:spcAft>
              <a:buClr>
                <a:schemeClr val="dk1"/>
              </a:buClr>
              <a:buSzPts val="1800"/>
              <a:buFont typeface="Arial"/>
              <a:buChar char="»"/>
              <a:defRPr sz="1800"/>
            </a:lvl8pPr>
            <a:lvl9pPr marL="4114800" lvl="8" indent="-342900" algn="l">
              <a:spcBef>
                <a:spcPts val="360"/>
              </a:spcBef>
              <a:spcAft>
                <a:spcPts val="0"/>
              </a:spcAft>
              <a:buClr>
                <a:schemeClr val="dk1"/>
              </a:buClr>
              <a:buSzPts val="1800"/>
              <a:buFont typeface="Arial"/>
              <a:buChar char="»"/>
              <a:defRPr sz="1800"/>
            </a:lvl9pPr>
          </a:lstStyle>
          <a:p>
            <a:endParaRPr/>
          </a:p>
        </p:txBody>
      </p:sp>
      <p:sp>
        <p:nvSpPr>
          <p:cNvPr id="40" name="Google Shape;40;p40"/>
          <p:cNvSpPr txBox="1">
            <a:spLocks noGrp="1"/>
          </p:cNvSpPr>
          <p:nvPr>
            <p:ph type="body" idx="2"/>
          </p:nvPr>
        </p:nvSpPr>
        <p:spPr>
          <a:xfrm>
            <a:off x="4686300" y="990600"/>
            <a:ext cx="4229100" cy="4724400"/>
          </a:xfrm>
          <a:prstGeom prst="rect">
            <a:avLst/>
          </a:prstGeom>
          <a:noFill/>
          <a:ln>
            <a:noFill/>
          </a:ln>
        </p:spPr>
        <p:txBody>
          <a:bodyPr spcFirstLastPara="1" wrap="square" lIns="0" tIns="0" rIns="0" bIns="0" anchor="t" anchorCtr="0">
            <a:noAutofit/>
          </a:bodyPr>
          <a:lstStyle>
            <a:lvl1pPr marL="457200" lvl="0" indent="-406400" algn="l">
              <a:spcBef>
                <a:spcPts val="560"/>
              </a:spcBef>
              <a:spcAft>
                <a:spcPts val="0"/>
              </a:spcAft>
              <a:buClr>
                <a:schemeClr val="dk1"/>
              </a:buClr>
              <a:buSzPts val="2800"/>
              <a:buFont typeface="Arial"/>
              <a:buChar char="•"/>
              <a:defRPr sz="2800"/>
            </a:lvl1pPr>
            <a:lvl2pPr marL="914400" lvl="1" indent="-381000" algn="l">
              <a:spcBef>
                <a:spcPts val="480"/>
              </a:spcBef>
              <a:spcAft>
                <a:spcPts val="0"/>
              </a:spcAft>
              <a:buClr>
                <a:schemeClr val="dk1"/>
              </a:buClr>
              <a:buSzPts val="2400"/>
              <a:buFont typeface="Arial"/>
              <a:buChar char="–"/>
              <a:defRPr sz="2400"/>
            </a:lvl2pPr>
            <a:lvl3pPr marL="1371600" lvl="2" indent="-355600" algn="l">
              <a:spcBef>
                <a:spcPts val="400"/>
              </a:spcBef>
              <a:spcAft>
                <a:spcPts val="0"/>
              </a:spcAft>
              <a:buClr>
                <a:schemeClr val="dk1"/>
              </a:buClr>
              <a:buSzPts val="2000"/>
              <a:buFont typeface="Arial"/>
              <a:buChar char="•"/>
              <a:defRPr sz="2000"/>
            </a:lvl3pPr>
            <a:lvl4pPr marL="1828800" lvl="3" indent="-342900" algn="l">
              <a:spcBef>
                <a:spcPts val="360"/>
              </a:spcBef>
              <a:spcAft>
                <a:spcPts val="0"/>
              </a:spcAft>
              <a:buClr>
                <a:schemeClr val="dk1"/>
              </a:buClr>
              <a:buSzPts val="1800"/>
              <a:buFont typeface="Arial"/>
              <a:buChar char="–"/>
              <a:defRPr sz="1800"/>
            </a:lvl4pPr>
            <a:lvl5pPr marL="2286000" lvl="4" indent="-342900" algn="l">
              <a:spcBef>
                <a:spcPts val="360"/>
              </a:spcBef>
              <a:spcAft>
                <a:spcPts val="0"/>
              </a:spcAft>
              <a:buClr>
                <a:schemeClr val="dk1"/>
              </a:buClr>
              <a:buSzPts val="1800"/>
              <a:buFont typeface="Arial"/>
              <a:buChar char="»"/>
              <a:defRPr sz="1800"/>
            </a:lvl5pPr>
            <a:lvl6pPr marL="2743200" lvl="5" indent="-342900" algn="l">
              <a:spcBef>
                <a:spcPts val="360"/>
              </a:spcBef>
              <a:spcAft>
                <a:spcPts val="0"/>
              </a:spcAft>
              <a:buClr>
                <a:schemeClr val="dk1"/>
              </a:buClr>
              <a:buSzPts val="1800"/>
              <a:buFont typeface="Arial"/>
              <a:buChar char="»"/>
              <a:defRPr sz="1800"/>
            </a:lvl6pPr>
            <a:lvl7pPr marL="3200400" lvl="6" indent="-342900" algn="l">
              <a:spcBef>
                <a:spcPts val="360"/>
              </a:spcBef>
              <a:spcAft>
                <a:spcPts val="0"/>
              </a:spcAft>
              <a:buClr>
                <a:schemeClr val="dk1"/>
              </a:buClr>
              <a:buSzPts val="1800"/>
              <a:buFont typeface="Arial"/>
              <a:buChar char="»"/>
              <a:defRPr sz="1800"/>
            </a:lvl7pPr>
            <a:lvl8pPr marL="3657600" lvl="7" indent="-342900" algn="l">
              <a:spcBef>
                <a:spcPts val="360"/>
              </a:spcBef>
              <a:spcAft>
                <a:spcPts val="0"/>
              </a:spcAft>
              <a:buClr>
                <a:schemeClr val="dk1"/>
              </a:buClr>
              <a:buSzPts val="1800"/>
              <a:buFont typeface="Arial"/>
              <a:buChar char="»"/>
              <a:defRPr sz="1800"/>
            </a:lvl8pPr>
            <a:lvl9pPr marL="4114800" lvl="8" indent="-342900" algn="l">
              <a:spcBef>
                <a:spcPts val="360"/>
              </a:spcBef>
              <a:spcAft>
                <a:spcPts val="0"/>
              </a:spcAft>
              <a:buClr>
                <a:schemeClr val="dk1"/>
              </a:buClr>
              <a:buSzPts val="1800"/>
              <a:buFont typeface="Arial"/>
              <a:buChar char="»"/>
              <a:defRPr sz="1800"/>
            </a:lvl9pPr>
          </a:lstStyle>
          <a:p>
            <a:endParaRPr/>
          </a:p>
        </p:txBody>
      </p:sp>
      <p:sp>
        <p:nvSpPr>
          <p:cNvPr id="41" name="Google Shape;41;p40"/>
          <p:cNvSpPr txBox="1">
            <a:spLocks noGrp="1"/>
          </p:cNvSpPr>
          <p:nvPr>
            <p:ph type="ftr" idx="11"/>
          </p:nvPr>
        </p:nvSpPr>
        <p:spPr>
          <a:xfrm>
            <a:off x="6324600" y="6629400"/>
            <a:ext cx="2667000" cy="228600"/>
          </a:xfrm>
          <a:prstGeom prst="rect">
            <a:avLst/>
          </a:prstGeom>
          <a:noFill/>
          <a:ln>
            <a:noFill/>
          </a:ln>
        </p:spPr>
        <p:txBody>
          <a:bodyPr spcFirstLastPara="1" wrap="square" lIns="0" tIns="0" rIns="0" bIns="0" anchor="t"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2"/>
        <p:cNvGrpSpPr/>
        <p:nvPr/>
      </p:nvGrpSpPr>
      <p:grpSpPr>
        <a:xfrm>
          <a:off x="0" y="0"/>
          <a:ext cx="0" cy="0"/>
          <a:chOff x="0" y="0"/>
          <a:chExt cx="0" cy="0"/>
        </a:xfrm>
      </p:grpSpPr>
      <p:sp>
        <p:nvSpPr>
          <p:cNvPr id="43" name="Google Shape;43;p41"/>
          <p:cNvSpPr txBox="1">
            <a:spLocks noGrp="1"/>
          </p:cNvSpPr>
          <p:nvPr>
            <p:ph type="ftr" idx="11"/>
          </p:nvPr>
        </p:nvSpPr>
        <p:spPr>
          <a:xfrm>
            <a:off x="6324600" y="6629400"/>
            <a:ext cx="2667000" cy="228600"/>
          </a:xfrm>
          <a:prstGeom prst="rect">
            <a:avLst/>
          </a:prstGeom>
          <a:noFill/>
          <a:ln>
            <a:noFill/>
          </a:ln>
        </p:spPr>
        <p:txBody>
          <a:bodyPr spcFirstLastPara="1" wrap="square" lIns="0" tIns="0" rIns="0" bIns="0" anchor="t"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44"/>
        <p:cNvGrpSpPr/>
        <p:nvPr/>
      </p:nvGrpSpPr>
      <p:grpSpPr>
        <a:xfrm>
          <a:off x="0" y="0"/>
          <a:ext cx="0" cy="0"/>
          <a:chOff x="0" y="0"/>
          <a:chExt cx="0" cy="0"/>
        </a:xfrm>
      </p:grpSpPr>
      <p:sp>
        <p:nvSpPr>
          <p:cNvPr id="45" name="Google Shape;45;p42"/>
          <p:cNvSpPr txBox="1">
            <a:spLocks noGrp="1"/>
          </p:cNvSpPr>
          <p:nvPr>
            <p:ph type="title"/>
          </p:nvPr>
        </p:nvSpPr>
        <p:spPr>
          <a:xfrm>
            <a:off x="457200" y="273050"/>
            <a:ext cx="3008313" cy="1162050"/>
          </a:xfrm>
          <a:prstGeom prst="rect">
            <a:avLst/>
          </a:prstGeom>
          <a:noFill/>
          <a:ln>
            <a:noFill/>
          </a:ln>
        </p:spPr>
        <p:txBody>
          <a:bodyPr spcFirstLastPara="1" wrap="square" lIns="0" tIns="0" rIns="0" bIns="0" anchor="b" anchorCtr="0">
            <a:noAutofit/>
          </a:bodyPr>
          <a:lstStyle>
            <a:lvl1pPr lvl="0" algn="l">
              <a:spcBef>
                <a:spcPts val="0"/>
              </a:spcBef>
              <a:spcAft>
                <a:spcPts val="0"/>
              </a:spcAft>
              <a:buSzPts val="1400"/>
              <a:buNone/>
              <a:defRPr sz="2000" b="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 name="Google Shape;46;p42"/>
          <p:cNvSpPr txBox="1">
            <a:spLocks noGrp="1"/>
          </p:cNvSpPr>
          <p:nvPr>
            <p:ph type="body" idx="1"/>
          </p:nvPr>
        </p:nvSpPr>
        <p:spPr>
          <a:xfrm>
            <a:off x="3575050" y="273050"/>
            <a:ext cx="5111750" cy="5853113"/>
          </a:xfrm>
          <a:prstGeom prst="rect">
            <a:avLst/>
          </a:prstGeom>
          <a:noFill/>
          <a:ln>
            <a:noFill/>
          </a:ln>
        </p:spPr>
        <p:txBody>
          <a:bodyPr spcFirstLastPara="1" wrap="square" lIns="0" tIns="0" rIns="0" bIns="0" anchor="t" anchorCtr="0">
            <a:noAutofit/>
          </a:bodyPr>
          <a:lstStyle>
            <a:lvl1pPr marL="457200" lvl="0" indent="-431800" algn="l">
              <a:spcBef>
                <a:spcPts val="640"/>
              </a:spcBef>
              <a:spcAft>
                <a:spcPts val="0"/>
              </a:spcAft>
              <a:buClr>
                <a:schemeClr val="dk1"/>
              </a:buClr>
              <a:buSzPts val="3200"/>
              <a:buFont typeface="Arial"/>
              <a:buChar char="•"/>
              <a:defRPr sz="3200"/>
            </a:lvl1pPr>
            <a:lvl2pPr marL="914400" lvl="1" indent="-406400" algn="l">
              <a:spcBef>
                <a:spcPts val="560"/>
              </a:spcBef>
              <a:spcAft>
                <a:spcPts val="0"/>
              </a:spcAft>
              <a:buClr>
                <a:schemeClr val="dk1"/>
              </a:buClr>
              <a:buSzPts val="2800"/>
              <a:buFont typeface="Arial"/>
              <a:buChar char="–"/>
              <a:defRPr sz="2800"/>
            </a:lvl2pPr>
            <a:lvl3pPr marL="1371600" lvl="2" indent="-381000" algn="l">
              <a:spcBef>
                <a:spcPts val="480"/>
              </a:spcBef>
              <a:spcAft>
                <a:spcPts val="0"/>
              </a:spcAft>
              <a:buClr>
                <a:schemeClr val="dk1"/>
              </a:buClr>
              <a:buSzPts val="2400"/>
              <a:buFont typeface="Arial"/>
              <a:buChar char="•"/>
              <a:defRPr sz="2400"/>
            </a:lvl3pPr>
            <a:lvl4pPr marL="1828800" lvl="3" indent="-355600" algn="l">
              <a:spcBef>
                <a:spcPts val="400"/>
              </a:spcBef>
              <a:spcAft>
                <a:spcPts val="0"/>
              </a:spcAft>
              <a:buClr>
                <a:schemeClr val="dk1"/>
              </a:buClr>
              <a:buSzPts val="2000"/>
              <a:buFont typeface="Arial"/>
              <a:buChar char="–"/>
              <a:defRPr sz="2000"/>
            </a:lvl4pPr>
            <a:lvl5pPr marL="2286000" lvl="4" indent="-355600" algn="l">
              <a:spcBef>
                <a:spcPts val="400"/>
              </a:spcBef>
              <a:spcAft>
                <a:spcPts val="0"/>
              </a:spcAft>
              <a:buClr>
                <a:schemeClr val="dk1"/>
              </a:buClr>
              <a:buSzPts val="2000"/>
              <a:buFont typeface="Arial"/>
              <a:buChar char="»"/>
              <a:defRPr sz="2000"/>
            </a:lvl5pPr>
            <a:lvl6pPr marL="2743200" lvl="5" indent="-355600" algn="l">
              <a:spcBef>
                <a:spcPts val="400"/>
              </a:spcBef>
              <a:spcAft>
                <a:spcPts val="0"/>
              </a:spcAft>
              <a:buClr>
                <a:schemeClr val="dk1"/>
              </a:buClr>
              <a:buSzPts val="2000"/>
              <a:buFont typeface="Arial"/>
              <a:buChar char="»"/>
              <a:defRPr sz="2000"/>
            </a:lvl6pPr>
            <a:lvl7pPr marL="3200400" lvl="6" indent="-355600" algn="l">
              <a:spcBef>
                <a:spcPts val="400"/>
              </a:spcBef>
              <a:spcAft>
                <a:spcPts val="0"/>
              </a:spcAft>
              <a:buClr>
                <a:schemeClr val="dk1"/>
              </a:buClr>
              <a:buSzPts val="2000"/>
              <a:buFont typeface="Arial"/>
              <a:buChar char="»"/>
              <a:defRPr sz="2000"/>
            </a:lvl7pPr>
            <a:lvl8pPr marL="3657600" lvl="7" indent="-355600" algn="l">
              <a:spcBef>
                <a:spcPts val="400"/>
              </a:spcBef>
              <a:spcAft>
                <a:spcPts val="0"/>
              </a:spcAft>
              <a:buClr>
                <a:schemeClr val="dk1"/>
              </a:buClr>
              <a:buSzPts val="2000"/>
              <a:buFont typeface="Arial"/>
              <a:buChar char="»"/>
              <a:defRPr sz="2000"/>
            </a:lvl8pPr>
            <a:lvl9pPr marL="4114800" lvl="8" indent="-355600" algn="l">
              <a:spcBef>
                <a:spcPts val="400"/>
              </a:spcBef>
              <a:spcAft>
                <a:spcPts val="0"/>
              </a:spcAft>
              <a:buClr>
                <a:schemeClr val="dk1"/>
              </a:buClr>
              <a:buSzPts val="2000"/>
              <a:buFont typeface="Arial"/>
              <a:buChar char="»"/>
              <a:defRPr sz="2000"/>
            </a:lvl9pPr>
          </a:lstStyle>
          <a:p>
            <a:endParaRPr/>
          </a:p>
        </p:txBody>
      </p:sp>
      <p:sp>
        <p:nvSpPr>
          <p:cNvPr id="47" name="Google Shape;47;p42"/>
          <p:cNvSpPr txBox="1">
            <a:spLocks noGrp="1"/>
          </p:cNvSpPr>
          <p:nvPr>
            <p:ph type="body" idx="2"/>
          </p:nvPr>
        </p:nvSpPr>
        <p:spPr>
          <a:xfrm>
            <a:off x="457200" y="1435100"/>
            <a:ext cx="3008313" cy="4691063"/>
          </a:xfrm>
          <a:prstGeom prst="rect">
            <a:avLst/>
          </a:prstGeom>
          <a:noFill/>
          <a:ln>
            <a:noFill/>
          </a:ln>
        </p:spPr>
        <p:txBody>
          <a:bodyPr spcFirstLastPara="1" wrap="square" lIns="0" tIns="0" rIns="0" bIns="0" anchor="t" anchorCtr="0">
            <a:noAutofit/>
          </a:bodyPr>
          <a:lstStyle>
            <a:lvl1pPr marL="457200" lvl="0" indent="-228600" algn="l">
              <a:spcBef>
                <a:spcPts val="280"/>
              </a:spcBef>
              <a:spcAft>
                <a:spcPts val="0"/>
              </a:spcAft>
              <a:buClr>
                <a:schemeClr val="dk1"/>
              </a:buClr>
              <a:buSzPts val="1400"/>
              <a:buFont typeface="Arial"/>
              <a:buNone/>
              <a:defRPr sz="1400"/>
            </a:lvl1pPr>
            <a:lvl2pPr marL="914400" lvl="1" indent="-228600" algn="l">
              <a:spcBef>
                <a:spcPts val="240"/>
              </a:spcBef>
              <a:spcAft>
                <a:spcPts val="0"/>
              </a:spcAft>
              <a:buClr>
                <a:schemeClr val="dk1"/>
              </a:buClr>
              <a:buSzPts val="1200"/>
              <a:buFont typeface="Arial"/>
              <a:buNone/>
              <a:defRPr sz="1200"/>
            </a:lvl2pPr>
            <a:lvl3pPr marL="1371600" lvl="2" indent="-228600" algn="l">
              <a:spcBef>
                <a:spcPts val="200"/>
              </a:spcBef>
              <a:spcAft>
                <a:spcPts val="0"/>
              </a:spcAft>
              <a:buClr>
                <a:schemeClr val="dk1"/>
              </a:buClr>
              <a:buSzPts val="1000"/>
              <a:buFont typeface="Arial"/>
              <a:buNone/>
              <a:defRPr sz="1000"/>
            </a:lvl3pPr>
            <a:lvl4pPr marL="1828800" lvl="3" indent="-228600" algn="l">
              <a:spcBef>
                <a:spcPts val="180"/>
              </a:spcBef>
              <a:spcAft>
                <a:spcPts val="0"/>
              </a:spcAft>
              <a:buClr>
                <a:schemeClr val="dk1"/>
              </a:buClr>
              <a:buSzPts val="900"/>
              <a:buFont typeface="Arial"/>
              <a:buNone/>
              <a:defRPr sz="900"/>
            </a:lvl4pPr>
            <a:lvl5pPr marL="2286000" lvl="4" indent="-228600" algn="l">
              <a:spcBef>
                <a:spcPts val="180"/>
              </a:spcBef>
              <a:spcAft>
                <a:spcPts val="0"/>
              </a:spcAft>
              <a:buClr>
                <a:schemeClr val="dk1"/>
              </a:buClr>
              <a:buSzPts val="900"/>
              <a:buFont typeface="Arial"/>
              <a:buNone/>
              <a:defRPr sz="900"/>
            </a:lvl5pPr>
            <a:lvl6pPr marL="2743200" lvl="5" indent="-228600" algn="l">
              <a:spcBef>
                <a:spcPts val="180"/>
              </a:spcBef>
              <a:spcAft>
                <a:spcPts val="0"/>
              </a:spcAft>
              <a:buClr>
                <a:schemeClr val="dk1"/>
              </a:buClr>
              <a:buSzPts val="900"/>
              <a:buFont typeface="Arial"/>
              <a:buNone/>
              <a:defRPr sz="900"/>
            </a:lvl6pPr>
            <a:lvl7pPr marL="3200400" lvl="6" indent="-228600" algn="l">
              <a:spcBef>
                <a:spcPts val="180"/>
              </a:spcBef>
              <a:spcAft>
                <a:spcPts val="0"/>
              </a:spcAft>
              <a:buClr>
                <a:schemeClr val="dk1"/>
              </a:buClr>
              <a:buSzPts val="900"/>
              <a:buFont typeface="Arial"/>
              <a:buNone/>
              <a:defRPr sz="900"/>
            </a:lvl7pPr>
            <a:lvl8pPr marL="3657600" lvl="7" indent="-228600" algn="l">
              <a:spcBef>
                <a:spcPts val="180"/>
              </a:spcBef>
              <a:spcAft>
                <a:spcPts val="0"/>
              </a:spcAft>
              <a:buClr>
                <a:schemeClr val="dk1"/>
              </a:buClr>
              <a:buSzPts val="900"/>
              <a:buFont typeface="Arial"/>
              <a:buNone/>
              <a:defRPr sz="900"/>
            </a:lvl8pPr>
            <a:lvl9pPr marL="4114800" lvl="8" indent="-228600" algn="l">
              <a:spcBef>
                <a:spcPts val="180"/>
              </a:spcBef>
              <a:spcAft>
                <a:spcPts val="0"/>
              </a:spcAft>
              <a:buClr>
                <a:schemeClr val="dk1"/>
              </a:buClr>
              <a:buSzPts val="900"/>
              <a:buFont typeface="Arial"/>
              <a:buNone/>
              <a:defRPr sz="900"/>
            </a:lvl9pPr>
          </a:lstStyle>
          <a:p>
            <a:endParaRPr/>
          </a:p>
        </p:txBody>
      </p:sp>
      <p:sp>
        <p:nvSpPr>
          <p:cNvPr id="48" name="Google Shape;48;p42"/>
          <p:cNvSpPr txBox="1">
            <a:spLocks noGrp="1"/>
          </p:cNvSpPr>
          <p:nvPr>
            <p:ph type="ftr" idx="11"/>
          </p:nvPr>
        </p:nvSpPr>
        <p:spPr>
          <a:xfrm>
            <a:off x="6324600" y="6629400"/>
            <a:ext cx="2667000" cy="228600"/>
          </a:xfrm>
          <a:prstGeom prst="rect">
            <a:avLst/>
          </a:prstGeom>
          <a:noFill/>
          <a:ln>
            <a:noFill/>
          </a:ln>
        </p:spPr>
        <p:txBody>
          <a:bodyPr spcFirstLastPara="1" wrap="square" lIns="0" tIns="0" rIns="0" bIns="0" anchor="t"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49"/>
        <p:cNvGrpSpPr/>
        <p:nvPr/>
      </p:nvGrpSpPr>
      <p:grpSpPr>
        <a:xfrm>
          <a:off x="0" y="0"/>
          <a:ext cx="0" cy="0"/>
          <a:chOff x="0" y="0"/>
          <a:chExt cx="0" cy="0"/>
        </a:xfrm>
      </p:grpSpPr>
      <p:sp>
        <p:nvSpPr>
          <p:cNvPr id="50" name="Google Shape;50;p43"/>
          <p:cNvSpPr txBox="1">
            <a:spLocks noGrp="1"/>
          </p:cNvSpPr>
          <p:nvPr>
            <p:ph type="title"/>
          </p:nvPr>
        </p:nvSpPr>
        <p:spPr>
          <a:xfrm>
            <a:off x="1792288" y="4800600"/>
            <a:ext cx="5486400" cy="566738"/>
          </a:xfrm>
          <a:prstGeom prst="rect">
            <a:avLst/>
          </a:prstGeom>
          <a:noFill/>
          <a:ln>
            <a:noFill/>
          </a:ln>
        </p:spPr>
        <p:txBody>
          <a:bodyPr spcFirstLastPara="1" wrap="square" lIns="0" tIns="0" rIns="0" bIns="0" anchor="b" anchorCtr="0">
            <a:noAutofit/>
          </a:bodyPr>
          <a:lstStyle>
            <a:lvl1pPr lvl="0" algn="l">
              <a:spcBef>
                <a:spcPts val="0"/>
              </a:spcBef>
              <a:spcAft>
                <a:spcPts val="0"/>
              </a:spcAft>
              <a:buSzPts val="1400"/>
              <a:buNone/>
              <a:defRPr sz="2000" b="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43"/>
          <p:cNvSpPr>
            <a:spLocks noGrp="1"/>
          </p:cNvSpPr>
          <p:nvPr>
            <p:ph type="pic" idx="2"/>
          </p:nvPr>
        </p:nvSpPr>
        <p:spPr>
          <a:xfrm>
            <a:off x="1792288" y="612775"/>
            <a:ext cx="5486400" cy="4114800"/>
          </a:xfrm>
          <a:prstGeom prst="rect">
            <a:avLst/>
          </a:prstGeom>
          <a:noFill/>
          <a:ln>
            <a:noFill/>
          </a:ln>
        </p:spPr>
      </p:sp>
      <p:sp>
        <p:nvSpPr>
          <p:cNvPr id="52" name="Google Shape;52;p43"/>
          <p:cNvSpPr txBox="1">
            <a:spLocks noGrp="1"/>
          </p:cNvSpPr>
          <p:nvPr>
            <p:ph type="body" idx="1"/>
          </p:nvPr>
        </p:nvSpPr>
        <p:spPr>
          <a:xfrm>
            <a:off x="1792288" y="5367338"/>
            <a:ext cx="5486400" cy="804862"/>
          </a:xfrm>
          <a:prstGeom prst="rect">
            <a:avLst/>
          </a:prstGeom>
          <a:noFill/>
          <a:ln>
            <a:noFill/>
          </a:ln>
        </p:spPr>
        <p:txBody>
          <a:bodyPr spcFirstLastPara="1" wrap="square" lIns="0" tIns="0" rIns="0" bIns="0" anchor="t" anchorCtr="0">
            <a:noAutofit/>
          </a:bodyPr>
          <a:lstStyle>
            <a:lvl1pPr marL="457200" lvl="0" indent="-228600" algn="l">
              <a:spcBef>
                <a:spcPts val="280"/>
              </a:spcBef>
              <a:spcAft>
                <a:spcPts val="0"/>
              </a:spcAft>
              <a:buClr>
                <a:schemeClr val="dk1"/>
              </a:buClr>
              <a:buSzPts val="1400"/>
              <a:buFont typeface="Arial"/>
              <a:buNone/>
              <a:defRPr sz="1400"/>
            </a:lvl1pPr>
            <a:lvl2pPr marL="914400" lvl="1" indent="-228600" algn="l">
              <a:spcBef>
                <a:spcPts val="240"/>
              </a:spcBef>
              <a:spcAft>
                <a:spcPts val="0"/>
              </a:spcAft>
              <a:buClr>
                <a:schemeClr val="dk1"/>
              </a:buClr>
              <a:buSzPts val="1200"/>
              <a:buFont typeface="Arial"/>
              <a:buNone/>
              <a:defRPr sz="1200"/>
            </a:lvl2pPr>
            <a:lvl3pPr marL="1371600" lvl="2" indent="-228600" algn="l">
              <a:spcBef>
                <a:spcPts val="200"/>
              </a:spcBef>
              <a:spcAft>
                <a:spcPts val="0"/>
              </a:spcAft>
              <a:buClr>
                <a:schemeClr val="dk1"/>
              </a:buClr>
              <a:buSzPts val="1000"/>
              <a:buFont typeface="Arial"/>
              <a:buNone/>
              <a:defRPr sz="1000"/>
            </a:lvl3pPr>
            <a:lvl4pPr marL="1828800" lvl="3" indent="-228600" algn="l">
              <a:spcBef>
                <a:spcPts val="180"/>
              </a:spcBef>
              <a:spcAft>
                <a:spcPts val="0"/>
              </a:spcAft>
              <a:buClr>
                <a:schemeClr val="dk1"/>
              </a:buClr>
              <a:buSzPts val="900"/>
              <a:buFont typeface="Arial"/>
              <a:buNone/>
              <a:defRPr sz="900"/>
            </a:lvl4pPr>
            <a:lvl5pPr marL="2286000" lvl="4" indent="-228600" algn="l">
              <a:spcBef>
                <a:spcPts val="180"/>
              </a:spcBef>
              <a:spcAft>
                <a:spcPts val="0"/>
              </a:spcAft>
              <a:buClr>
                <a:schemeClr val="dk1"/>
              </a:buClr>
              <a:buSzPts val="900"/>
              <a:buFont typeface="Arial"/>
              <a:buNone/>
              <a:defRPr sz="900"/>
            </a:lvl5pPr>
            <a:lvl6pPr marL="2743200" lvl="5" indent="-228600" algn="l">
              <a:spcBef>
                <a:spcPts val="180"/>
              </a:spcBef>
              <a:spcAft>
                <a:spcPts val="0"/>
              </a:spcAft>
              <a:buClr>
                <a:schemeClr val="dk1"/>
              </a:buClr>
              <a:buSzPts val="900"/>
              <a:buFont typeface="Arial"/>
              <a:buNone/>
              <a:defRPr sz="900"/>
            </a:lvl6pPr>
            <a:lvl7pPr marL="3200400" lvl="6" indent="-228600" algn="l">
              <a:spcBef>
                <a:spcPts val="180"/>
              </a:spcBef>
              <a:spcAft>
                <a:spcPts val="0"/>
              </a:spcAft>
              <a:buClr>
                <a:schemeClr val="dk1"/>
              </a:buClr>
              <a:buSzPts val="900"/>
              <a:buFont typeface="Arial"/>
              <a:buNone/>
              <a:defRPr sz="900"/>
            </a:lvl7pPr>
            <a:lvl8pPr marL="3657600" lvl="7" indent="-228600" algn="l">
              <a:spcBef>
                <a:spcPts val="180"/>
              </a:spcBef>
              <a:spcAft>
                <a:spcPts val="0"/>
              </a:spcAft>
              <a:buClr>
                <a:schemeClr val="dk1"/>
              </a:buClr>
              <a:buSzPts val="900"/>
              <a:buFont typeface="Arial"/>
              <a:buNone/>
              <a:defRPr sz="900"/>
            </a:lvl8pPr>
            <a:lvl9pPr marL="4114800" lvl="8" indent="-228600" algn="l">
              <a:spcBef>
                <a:spcPts val="180"/>
              </a:spcBef>
              <a:spcAft>
                <a:spcPts val="0"/>
              </a:spcAft>
              <a:buClr>
                <a:schemeClr val="dk1"/>
              </a:buClr>
              <a:buSzPts val="900"/>
              <a:buFont typeface="Arial"/>
              <a:buNone/>
              <a:defRPr sz="900"/>
            </a:lvl9pPr>
          </a:lstStyle>
          <a:p>
            <a:endParaRPr/>
          </a:p>
        </p:txBody>
      </p:sp>
      <p:sp>
        <p:nvSpPr>
          <p:cNvPr id="53" name="Google Shape;53;p43"/>
          <p:cNvSpPr txBox="1">
            <a:spLocks noGrp="1"/>
          </p:cNvSpPr>
          <p:nvPr>
            <p:ph type="ftr" idx="11"/>
          </p:nvPr>
        </p:nvSpPr>
        <p:spPr>
          <a:xfrm>
            <a:off x="6324600" y="6629400"/>
            <a:ext cx="2667000" cy="228600"/>
          </a:xfrm>
          <a:prstGeom prst="rect">
            <a:avLst/>
          </a:prstGeom>
          <a:noFill/>
          <a:ln>
            <a:noFill/>
          </a:ln>
        </p:spPr>
        <p:txBody>
          <a:bodyPr spcFirstLastPara="1" wrap="square" lIns="0" tIns="0" rIns="0" bIns="0" anchor="t"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3">
            <a:alphaModFix/>
          </a:blip>
          <a:stretch>
            <a:fillRect/>
          </a:stretch>
        </a:blipFill>
        <a:effectLst/>
      </p:bgPr>
    </p:bg>
    <p:spTree>
      <p:nvGrpSpPr>
        <p:cNvPr id="1" name="Shape 9"/>
        <p:cNvGrpSpPr/>
        <p:nvPr/>
      </p:nvGrpSpPr>
      <p:grpSpPr>
        <a:xfrm>
          <a:off x="0" y="0"/>
          <a:ext cx="0" cy="0"/>
          <a:chOff x="0" y="0"/>
          <a:chExt cx="0" cy="0"/>
        </a:xfrm>
      </p:grpSpPr>
      <p:sp>
        <p:nvSpPr>
          <p:cNvPr id="10" name="Google Shape;10;p34"/>
          <p:cNvSpPr txBox="1">
            <a:spLocks noGrp="1"/>
          </p:cNvSpPr>
          <p:nvPr>
            <p:ph type="title"/>
          </p:nvPr>
        </p:nvSpPr>
        <p:spPr>
          <a:xfrm>
            <a:off x="304800" y="228600"/>
            <a:ext cx="8610600" cy="609600"/>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SzPts val="1400"/>
              <a:buNone/>
              <a:defRPr sz="3600" b="0" i="0" u="none" strike="noStrike" cap="none">
                <a:solidFill>
                  <a:schemeClr val="dk2"/>
                </a:solidFill>
                <a:latin typeface="Trebuchet MS"/>
                <a:ea typeface="Trebuchet MS"/>
                <a:cs typeface="Trebuchet MS"/>
                <a:sym typeface="Trebuchet MS"/>
              </a:defRPr>
            </a:lvl1pPr>
            <a:lvl2pPr marR="0" lvl="1" algn="l" rtl="0">
              <a:spcBef>
                <a:spcPts val="0"/>
              </a:spcBef>
              <a:spcAft>
                <a:spcPts val="0"/>
              </a:spcAft>
              <a:buSzPts val="1400"/>
              <a:buNone/>
              <a:defRPr sz="3600" b="0" i="0" u="none" strike="noStrike" cap="none">
                <a:solidFill>
                  <a:schemeClr val="dk2"/>
                </a:solidFill>
                <a:latin typeface="Trebuchet MS"/>
                <a:ea typeface="Trebuchet MS"/>
                <a:cs typeface="Trebuchet MS"/>
                <a:sym typeface="Trebuchet MS"/>
              </a:defRPr>
            </a:lvl2pPr>
            <a:lvl3pPr marR="0" lvl="2" algn="l" rtl="0">
              <a:spcBef>
                <a:spcPts val="0"/>
              </a:spcBef>
              <a:spcAft>
                <a:spcPts val="0"/>
              </a:spcAft>
              <a:buSzPts val="1400"/>
              <a:buNone/>
              <a:defRPr sz="3600" b="0" i="0" u="none" strike="noStrike" cap="none">
                <a:solidFill>
                  <a:schemeClr val="dk2"/>
                </a:solidFill>
                <a:latin typeface="Trebuchet MS"/>
                <a:ea typeface="Trebuchet MS"/>
                <a:cs typeface="Trebuchet MS"/>
                <a:sym typeface="Trebuchet MS"/>
              </a:defRPr>
            </a:lvl3pPr>
            <a:lvl4pPr marR="0" lvl="3" algn="l" rtl="0">
              <a:spcBef>
                <a:spcPts val="0"/>
              </a:spcBef>
              <a:spcAft>
                <a:spcPts val="0"/>
              </a:spcAft>
              <a:buSzPts val="1400"/>
              <a:buNone/>
              <a:defRPr sz="3600" b="0" i="0" u="none" strike="noStrike" cap="none">
                <a:solidFill>
                  <a:schemeClr val="dk2"/>
                </a:solidFill>
                <a:latin typeface="Trebuchet MS"/>
                <a:ea typeface="Trebuchet MS"/>
                <a:cs typeface="Trebuchet MS"/>
                <a:sym typeface="Trebuchet MS"/>
              </a:defRPr>
            </a:lvl4pPr>
            <a:lvl5pPr marR="0" lvl="4" algn="l" rtl="0">
              <a:spcBef>
                <a:spcPts val="0"/>
              </a:spcBef>
              <a:spcAft>
                <a:spcPts val="0"/>
              </a:spcAft>
              <a:buSzPts val="1400"/>
              <a:buNone/>
              <a:defRPr sz="3600" b="0" i="0" u="none" strike="noStrike" cap="none">
                <a:solidFill>
                  <a:schemeClr val="dk2"/>
                </a:solidFill>
                <a:latin typeface="Trebuchet MS"/>
                <a:ea typeface="Trebuchet MS"/>
                <a:cs typeface="Trebuchet MS"/>
                <a:sym typeface="Trebuchet MS"/>
              </a:defRPr>
            </a:lvl5pPr>
            <a:lvl6pPr marR="0" lvl="5" algn="l" rtl="0">
              <a:spcBef>
                <a:spcPts val="0"/>
              </a:spcBef>
              <a:spcAft>
                <a:spcPts val="0"/>
              </a:spcAft>
              <a:buSzPts val="1400"/>
              <a:buNone/>
              <a:defRPr sz="3600" b="0" i="0" u="none" strike="noStrike" cap="none">
                <a:solidFill>
                  <a:schemeClr val="dk2"/>
                </a:solidFill>
                <a:latin typeface="Trebuchet MS"/>
                <a:ea typeface="Trebuchet MS"/>
                <a:cs typeface="Trebuchet MS"/>
                <a:sym typeface="Trebuchet MS"/>
              </a:defRPr>
            </a:lvl6pPr>
            <a:lvl7pPr marR="0" lvl="6" algn="l" rtl="0">
              <a:spcBef>
                <a:spcPts val="0"/>
              </a:spcBef>
              <a:spcAft>
                <a:spcPts val="0"/>
              </a:spcAft>
              <a:buSzPts val="1400"/>
              <a:buNone/>
              <a:defRPr sz="3600" b="0" i="0" u="none" strike="noStrike" cap="none">
                <a:solidFill>
                  <a:schemeClr val="dk2"/>
                </a:solidFill>
                <a:latin typeface="Trebuchet MS"/>
                <a:ea typeface="Trebuchet MS"/>
                <a:cs typeface="Trebuchet MS"/>
                <a:sym typeface="Trebuchet MS"/>
              </a:defRPr>
            </a:lvl7pPr>
            <a:lvl8pPr marR="0" lvl="7" algn="l" rtl="0">
              <a:spcBef>
                <a:spcPts val="0"/>
              </a:spcBef>
              <a:spcAft>
                <a:spcPts val="0"/>
              </a:spcAft>
              <a:buSzPts val="1400"/>
              <a:buNone/>
              <a:defRPr sz="3600" b="0" i="0" u="none" strike="noStrike" cap="none">
                <a:solidFill>
                  <a:schemeClr val="dk2"/>
                </a:solidFill>
                <a:latin typeface="Trebuchet MS"/>
                <a:ea typeface="Trebuchet MS"/>
                <a:cs typeface="Trebuchet MS"/>
                <a:sym typeface="Trebuchet MS"/>
              </a:defRPr>
            </a:lvl8pPr>
            <a:lvl9pPr marR="0" lvl="8" algn="l" rtl="0">
              <a:spcBef>
                <a:spcPts val="0"/>
              </a:spcBef>
              <a:spcAft>
                <a:spcPts val="0"/>
              </a:spcAft>
              <a:buSzPts val="1400"/>
              <a:buNone/>
              <a:defRPr sz="3600" b="0" i="0" u="none" strike="noStrike" cap="none">
                <a:solidFill>
                  <a:schemeClr val="dk2"/>
                </a:solidFill>
                <a:latin typeface="Trebuchet MS"/>
                <a:ea typeface="Trebuchet MS"/>
                <a:cs typeface="Trebuchet MS"/>
                <a:sym typeface="Trebuchet MS"/>
              </a:defRPr>
            </a:lvl9pPr>
          </a:lstStyle>
          <a:p>
            <a:endParaRPr/>
          </a:p>
        </p:txBody>
      </p:sp>
      <p:sp>
        <p:nvSpPr>
          <p:cNvPr id="11" name="Google Shape;11;p34"/>
          <p:cNvSpPr txBox="1">
            <a:spLocks noGrp="1"/>
          </p:cNvSpPr>
          <p:nvPr>
            <p:ph type="body" idx="1"/>
          </p:nvPr>
        </p:nvSpPr>
        <p:spPr>
          <a:xfrm>
            <a:off x="304800" y="990600"/>
            <a:ext cx="8610600" cy="4724400"/>
          </a:xfrm>
          <a:prstGeom prst="rect">
            <a:avLst/>
          </a:prstGeom>
          <a:noFill/>
          <a:ln>
            <a:noFill/>
          </a:ln>
        </p:spPr>
        <p:txBody>
          <a:bodyPr spcFirstLastPara="1" wrap="square" lIns="0" tIns="0" rIns="0" bIns="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2" name="Google Shape;12;p34"/>
          <p:cNvSpPr txBox="1">
            <a:spLocks noGrp="1"/>
          </p:cNvSpPr>
          <p:nvPr>
            <p:ph type="ftr" idx="11"/>
          </p:nvPr>
        </p:nvSpPr>
        <p:spPr>
          <a:xfrm>
            <a:off x="6324600" y="6629400"/>
            <a:ext cx="2667000" cy="228600"/>
          </a:xfrm>
          <a:prstGeom prst="rect">
            <a:avLst/>
          </a:prstGeom>
          <a:noFill/>
          <a:ln>
            <a:noFill/>
          </a:ln>
        </p:spPr>
        <p:txBody>
          <a:bodyPr spcFirstLastPara="1" wrap="square" lIns="0" tIns="0" rIns="0" bIns="0" anchor="t" anchorCtr="0">
            <a:noAutofit/>
          </a:bodyPr>
          <a:lstStyle>
            <a:lvl1pPr marR="0" lvl="0" algn="r" rtl="0">
              <a:spcBef>
                <a:spcPts val="0"/>
              </a:spcBef>
              <a:spcAft>
                <a:spcPts val="0"/>
              </a:spcAft>
              <a:buSzPts val="1400"/>
              <a:buNone/>
              <a:defRPr sz="1200" b="0" i="1" u="none" strike="noStrike" cap="none">
                <a:solidFill>
                  <a:schemeClr val="dk1"/>
                </a:solidFill>
                <a:latin typeface="Georgia"/>
                <a:ea typeface="Georgia"/>
                <a:cs typeface="Georgia"/>
                <a:sym typeface="Georgia"/>
              </a:defRPr>
            </a:lvl1pPr>
            <a:lvl2pPr marR="0" lvl="1" algn="l" rtl="0">
              <a:spcBef>
                <a:spcPts val="0"/>
              </a:spcBef>
              <a:spcAft>
                <a:spcPts val="0"/>
              </a:spcAft>
              <a:buSzPts val="1400"/>
              <a:buNone/>
              <a:defRPr sz="1800" b="0" i="0" u="none" strike="noStrike" cap="none">
                <a:solidFill>
                  <a:schemeClr val="dk1"/>
                </a:solidFill>
                <a:latin typeface="Tahoma"/>
                <a:ea typeface="Tahoma"/>
                <a:cs typeface="Tahoma"/>
                <a:sym typeface="Tahoma"/>
              </a:defRPr>
            </a:lvl2pPr>
            <a:lvl3pPr marR="0" lvl="2" algn="l" rtl="0">
              <a:spcBef>
                <a:spcPts val="0"/>
              </a:spcBef>
              <a:spcAft>
                <a:spcPts val="0"/>
              </a:spcAft>
              <a:buSzPts val="1400"/>
              <a:buNone/>
              <a:defRPr sz="1800" b="0" i="0" u="none" strike="noStrike" cap="none">
                <a:solidFill>
                  <a:schemeClr val="dk1"/>
                </a:solidFill>
                <a:latin typeface="Tahoma"/>
                <a:ea typeface="Tahoma"/>
                <a:cs typeface="Tahoma"/>
                <a:sym typeface="Tahoma"/>
              </a:defRPr>
            </a:lvl3pPr>
            <a:lvl4pPr marR="0" lvl="3" algn="l" rtl="0">
              <a:spcBef>
                <a:spcPts val="0"/>
              </a:spcBef>
              <a:spcAft>
                <a:spcPts val="0"/>
              </a:spcAft>
              <a:buSzPts val="1400"/>
              <a:buNone/>
              <a:defRPr sz="1800" b="0" i="0" u="none" strike="noStrike" cap="none">
                <a:solidFill>
                  <a:schemeClr val="dk1"/>
                </a:solidFill>
                <a:latin typeface="Tahoma"/>
                <a:ea typeface="Tahoma"/>
                <a:cs typeface="Tahoma"/>
                <a:sym typeface="Tahoma"/>
              </a:defRPr>
            </a:lvl4pPr>
            <a:lvl5pPr marR="0" lvl="4" algn="l" rtl="0">
              <a:spcBef>
                <a:spcPts val="0"/>
              </a:spcBef>
              <a:spcAft>
                <a:spcPts val="0"/>
              </a:spcAft>
              <a:buSzPts val="1400"/>
              <a:buNone/>
              <a:defRPr sz="1800" b="0" i="0" u="none" strike="noStrike" cap="none">
                <a:solidFill>
                  <a:schemeClr val="dk1"/>
                </a:solidFill>
                <a:latin typeface="Tahoma"/>
                <a:ea typeface="Tahoma"/>
                <a:cs typeface="Tahoma"/>
                <a:sym typeface="Tahoma"/>
              </a:defRPr>
            </a:lvl5pPr>
            <a:lvl6pPr marR="0" lvl="5" algn="l" rtl="0">
              <a:spcBef>
                <a:spcPts val="0"/>
              </a:spcBef>
              <a:spcAft>
                <a:spcPts val="0"/>
              </a:spcAft>
              <a:buSzPts val="1400"/>
              <a:buNone/>
              <a:defRPr sz="1800" b="0" i="0" u="none" strike="noStrike" cap="none">
                <a:solidFill>
                  <a:schemeClr val="dk1"/>
                </a:solidFill>
                <a:latin typeface="Tahoma"/>
                <a:ea typeface="Tahoma"/>
                <a:cs typeface="Tahoma"/>
                <a:sym typeface="Tahoma"/>
              </a:defRPr>
            </a:lvl6pPr>
            <a:lvl7pPr marR="0" lvl="6" algn="l" rtl="0">
              <a:spcBef>
                <a:spcPts val="0"/>
              </a:spcBef>
              <a:spcAft>
                <a:spcPts val="0"/>
              </a:spcAft>
              <a:buSzPts val="1400"/>
              <a:buNone/>
              <a:defRPr sz="1800" b="0" i="0" u="none" strike="noStrike" cap="none">
                <a:solidFill>
                  <a:schemeClr val="dk1"/>
                </a:solidFill>
                <a:latin typeface="Tahoma"/>
                <a:ea typeface="Tahoma"/>
                <a:cs typeface="Tahoma"/>
                <a:sym typeface="Tahoma"/>
              </a:defRPr>
            </a:lvl7pPr>
            <a:lvl8pPr marR="0" lvl="7" algn="l" rtl="0">
              <a:spcBef>
                <a:spcPts val="0"/>
              </a:spcBef>
              <a:spcAft>
                <a:spcPts val="0"/>
              </a:spcAft>
              <a:buSzPts val="1400"/>
              <a:buNone/>
              <a:defRPr sz="1800" b="0" i="0" u="none" strike="noStrike" cap="none">
                <a:solidFill>
                  <a:schemeClr val="dk1"/>
                </a:solidFill>
                <a:latin typeface="Tahoma"/>
                <a:ea typeface="Tahoma"/>
                <a:cs typeface="Tahoma"/>
                <a:sym typeface="Tahoma"/>
              </a:defRPr>
            </a:lvl8pPr>
            <a:lvl9pPr marR="0" lvl="8" algn="l" rtl="0">
              <a:spcBef>
                <a:spcPts val="0"/>
              </a:spcBef>
              <a:spcAft>
                <a:spcPts val="0"/>
              </a:spcAft>
              <a:buSzPts val="1400"/>
              <a:buNone/>
              <a:defRPr sz="1800" b="0" i="0" u="none" strike="noStrike" cap="none">
                <a:solidFill>
                  <a:schemeClr val="dk1"/>
                </a:solidFill>
                <a:latin typeface="Tahoma"/>
                <a:ea typeface="Tahoma"/>
                <a:cs typeface="Tahoma"/>
                <a:sym typeface="Tahoma"/>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hyperlink" Target="https://go.rowan.edu/commencementparticipation" TargetMode="External"/><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hyperlink" Target="mailto:wojcik@rowan.edu" TargetMode="External"/><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hyperlink" Target="https://sites.rowan.edu/publicsafety/parking/index.html" TargetMode="External"/><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hyperlink" Target="mailto:graduation@rowan.edu" TargetMode="External"/><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hyperlink" Target="mailto:commencement@rowan.edu"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3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35.xml"/><Relationship Id="rId1" Type="http://schemas.openxmlformats.org/officeDocument/2006/relationships/slideLayout" Target="../slideLayouts/slideLayout4.xml"/><Relationship Id="rId4" Type="http://schemas.openxmlformats.org/officeDocument/2006/relationships/image" Target="../media/image27.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hyperlink" Target="http://www.rowan.edu/selfservice" TargetMode="External"/><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1"/>
          <p:cNvSpPr txBox="1">
            <a:spLocks noGrp="1"/>
          </p:cNvSpPr>
          <p:nvPr>
            <p:ph type="title"/>
          </p:nvPr>
        </p:nvSpPr>
        <p:spPr>
          <a:xfrm>
            <a:off x="210671" y="2638776"/>
            <a:ext cx="5665871" cy="472864"/>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US"/>
              <a:t>Meeting Reminders:</a:t>
            </a:r>
            <a:endParaRPr/>
          </a:p>
        </p:txBody>
      </p:sp>
      <p:sp>
        <p:nvSpPr>
          <p:cNvPr id="67" name="Google Shape;67;p1"/>
          <p:cNvSpPr txBox="1">
            <a:spLocks noGrp="1"/>
          </p:cNvSpPr>
          <p:nvPr>
            <p:ph type="body" idx="1"/>
          </p:nvPr>
        </p:nvSpPr>
        <p:spPr>
          <a:xfrm>
            <a:off x="1" y="3429000"/>
            <a:ext cx="3581399" cy="2002226"/>
          </a:xfrm>
          <a:prstGeom prst="rect">
            <a:avLst/>
          </a:prstGeom>
          <a:noFill/>
          <a:ln>
            <a:noFill/>
          </a:ln>
        </p:spPr>
        <p:txBody>
          <a:bodyPr spcFirstLastPara="1" wrap="square" lIns="0" tIns="0" rIns="0" bIns="0" anchor="t" anchorCtr="0">
            <a:noAutofit/>
          </a:bodyPr>
          <a:lstStyle/>
          <a:p>
            <a:pPr marL="225425" lvl="0" indent="-225425" algn="l" rtl="0">
              <a:spcBef>
                <a:spcPts val="0"/>
              </a:spcBef>
              <a:spcAft>
                <a:spcPts val="0"/>
              </a:spcAft>
              <a:buClr>
                <a:schemeClr val="dk1"/>
              </a:buClr>
              <a:buSzPts val="1500"/>
              <a:buFont typeface="Arial"/>
              <a:buChar char="•"/>
            </a:pPr>
            <a:r>
              <a:rPr lang="en-US" sz="1500"/>
              <a:t>You will be muted and your camera will be off for this session.</a:t>
            </a:r>
            <a:endParaRPr/>
          </a:p>
          <a:p>
            <a:pPr marL="225425" lvl="0" indent="-225425" algn="l" rtl="0">
              <a:spcBef>
                <a:spcPts val="300"/>
              </a:spcBef>
              <a:spcAft>
                <a:spcPts val="0"/>
              </a:spcAft>
              <a:buClr>
                <a:schemeClr val="dk1"/>
              </a:buClr>
              <a:buSzPts val="1500"/>
              <a:buFont typeface="Arial"/>
              <a:buChar char="•"/>
            </a:pPr>
            <a:r>
              <a:rPr lang="en-US" sz="1500"/>
              <a:t>If you have a question, please place it in the Q&amp;A. We will cover all questions not answered in the presentation at the end of each segment.</a:t>
            </a:r>
            <a:endParaRPr/>
          </a:p>
          <a:p>
            <a:pPr marL="0" lvl="0" indent="0" algn="l" rtl="0">
              <a:spcBef>
                <a:spcPts val="300"/>
              </a:spcBef>
              <a:spcAft>
                <a:spcPts val="0"/>
              </a:spcAft>
              <a:buClr>
                <a:schemeClr val="dk1"/>
              </a:buClr>
              <a:buSzPts val="1500"/>
              <a:buFont typeface="Arial"/>
              <a:buNone/>
            </a:pPr>
            <a:endParaRPr sz="1500"/>
          </a:p>
          <a:p>
            <a:pPr marL="0" lvl="0" indent="0" algn="l" rtl="0">
              <a:spcBef>
                <a:spcPts val="640"/>
              </a:spcBef>
              <a:spcAft>
                <a:spcPts val="0"/>
              </a:spcAft>
              <a:buClr>
                <a:schemeClr val="dk1"/>
              </a:buClr>
              <a:buSzPts val="3200"/>
              <a:buFont typeface="Arial"/>
              <a:buNone/>
            </a:pPr>
            <a:endParaRPr/>
          </a:p>
        </p:txBody>
      </p:sp>
      <p:sp>
        <p:nvSpPr>
          <p:cNvPr id="68" name="Google Shape;68;p1"/>
          <p:cNvSpPr txBox="1"/>
          <p:nvPr/>
        </p:nvSpPr>
        <p:spPr>
          <a:xfrm>
            <a:off x="228600" y="1934238"/>
            <a:ext cx="7742321" cy="314325"/>
          </a:xfrm>
          <a:prstGeom prst="rect">
            <a:avLst/>
          </a:prstGeom>
          <a:noFill/>
          <a:ln>
            <a:noFill/>
          </a:ln>
        </p:spPr>
        <p:txBody>
          <a:bodyPr spcFirstLastPara="1" wrap="square" lIns="0" tIns="0" rIns="0" bIns="0" anchor="b" anchorCtr="0">
            <a:noAutofit/>
          </a:bodyPr>
          <a:lstStyle/>
          <a:p>
            <a:pPr marL="0" marR="0" lvl="0" indent="0" algn="l" rtl="0">
              <a:lnSpc>
                <a:spcPct val="90000"/>
              </a:lnSpc>
              <a:spcBef>
                <a:spcPts val="0"/>
              </a:spcBef>
              <a:spcAft>
                <a:spcPts val="0"/>
              </a:spcAft>
              <a:buClr>
                <a:schemeClr val="dk1"/>
              </a:buClr>
              <a:buSzPts val="2100"/>
              <a:buFont typeface="Source Sans Pro"/>
              <a:buNone/>
            </a:pPr>
            <a:r>
              <a:rPr lang="en-US" sz="2100" b="1" i="0" u="none" strike="noStrike" cap="none">
                <a:solidFill>
                  <a:schemeClr val="dk1"/>
                </a:solidFill>
                <a:latin typeface="Source Sans Pro"/>
                <a:ea typeface="Source Sans Pro"/>
                <a:cs typeface="Source Sans Pro"/>
                <a:sym typeface="Source Sans Pro"/>
              </a:rPr>
              <a:t>Thank you for participating in this Graduation and Commencement Information Session!</a:t>
            </a:r>
            <a:endParaRPr/>
          </a:p>
          <a:p>
            <a:pPr marL="0" marR="0" lvl="0" indent="0" algn="l" rtl="0">
              <a:lnSpc>
                <a:spcPct val="90000"/>
              </a:lnSpc>
              <a:spcBef>
                <a:spcPts val="0"/>
              </a:spcBef>
              <a:spcAft>
                <a:spcPts val="0"/>
              </a:spcAft>
              <a:buClr>
                <a:schemeClr val="dk1"/>
              </a:buClr>
              <a:buSzPts val="2100"/>
              <a:buFont typeface="Source Sans Pro"/>
              <a:buNone/>
            </a:pPr>
            <a:endParaRPr sz="2100" b="1" i="0" u="none" strike="noStrike" cap="none">
              <a:solidFill>
                <a:schemeClr val="dk1"/>
              </a:solidFill>
              <a:latin typeface="Source Sans Pro"/>
              <a:ea typeface="Source Sans Pro"/>
              <a:cs typeface="Source Sans Pro"/>
              <a:sym typeface="Source Sans Pro"/>
            </a:endParaRPr>
          </a:p>
          <a:p>
            <a:pPr marL="0" marR="0" lvl="0" indent="0" algn="l" rtl="0">
              <a:lnSpc>
                <a:spcPct val="90000"/>
              </a:lnSpc>
              <a:spcBef>
                <a:spcPts val="0"/>
              </a:spcBef>
              <a:spcAft>
                <a:spcPts val="0"/>
              </a:spcAft>
              <a:buClr>
                <a:schemeClr val="dk1"/>
              </a:buClr>
              <a:buSzPts val="2100"/>
              <a:buFont typeface="Source Sans Pro"/>
              <a:buNone/>
            </a:pPr>
            <a:r>
              <a:rPr lang="en-US" sz="2100" b="1" i="0" u="none" strike="noStrike" cap="none">
                <a:solidFill>
                  <a:schemeClr val="dk1"/>
                </a:solidFill>
                <a:latin typeface="Source Sans Pro"/>
                <a:ea typeface="Source Sans Pro"/>
                <a:cs typeface="Source Sans Pro"/>
                <a:sym typeface="Source Sans Pro"/>
              </a:rPr>
              <a:t>We will get started momentarily.</a:t>
            </a:r>
            <a:endParaRPr/>
          </a:p>
        </p:txBody>
      </p:sp>
      <p:pic>
        <p:nvPicPr>
          <p:cNvPr id="69" name="Google Shape;69;p1"/>
          <p:cNvPicPr preferRelativeResize="0"/>
          <p:nvPr/>
        </p:nvPicPr>
        <p:blipFill>
          <a:blip r:embed="rId3">
            <a:alphaModFix/>
          </a:blip>
          <a:stretch>
            <a:fillRect/>
          </a:stretch>
        </p:blipFill>
        <p:spPr>
          <a:xfrm>
            <a:off x="4359875" y="3111650"/>
            <a:ext cx="4365875" cy="29053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10"/>
          <p:cNvSpPr txBox="1">
            <a:spLocks noGrp="1"/>
          </p:cNvSpPr>
          <p:nvPr>
            <p:ph type="ftr" idx="11"/>
          </p:nvPr>
        </p:nvSpPr>
        <p:spPr>
          <a:xfrm>
            <a:off x="6324600" y="6629400"/>
            <a:ext cx="2667000" cy="228600"/>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None/>
            </a:pPr>
            <a:r>
              <a:rPr lang="en-US"/>
              <a:t>www.rowan.edu/graduation</a:t>
            </a:r>
            <a:endParaRPr/>
          </a:p>
        </p:txBody>
      </p:sp>
      <p:sp>
        <p:nvSpPr>
          <p:cNvPr id="146" name="Google Shape;146;p10"/>
          <p:cNvSpPr txBox="1">
            <a:spLocks noGrp="1"/>
          </p:cNvSpPr>
          <p:nvPr>
            <p:ph type="title"/>
          </p:nvPr>
        </p:nvSpPr>
        <p:spPr>
          <a:xfrm>
            <a:off x="304800" y="228600"/>
            <a:ext cx="8610600" cy="6096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US"/>
              <a:t>Diplomas</a:t>
            </a:r>
            <a:endParaRPr/>
          </a:p>
        </p:txBody>
      </p:sp>
      <p:sp>
        <p:nvSpPr>
          <p:cNvPr id="147" name="Google Shape;147;p10"/>
          <p:cNvSpPr txBox="1">
            <a:spLocks noGrp="1"/>
          </p:cNvSpPr>
          <p:nvPr>
            <p:ph type="body" idx="1"/>
          </p:nvPr>
        </p:nvSpPr>
        <p:spPr>
          <a:xfrm>
            <a:off x="304800" y="838200"/>
            <a:ext cx="8534400" cy="5029200"/>
          </a:xfrm>
          <a:prstGeom prst="rect">
            <a:avLst/>
          </a:prstGeom>
          <a:noFill/>
          <a:ln>
            <a:noFill/>
          </a:ln>
        </p:spPr>
        <p:txBody>
          <a:bodyPr spcFirstLastPara="1" wrap="square" lIns="0" tIns="0" rIns="0" bIns="0" anchor="t" anchorCtr="0">
            <a:noAutofit/>
          </a:bodyPr>
          <a:lstStyle/>
          <a:p>
            <a:pPr marL="225425" lvl="0" indent="-225425" algn="l" rtl="0">
              <a:spcBef>
                <a:spcPts val="0"/>
              </a:spcBef>
              <a:spcAft>
                <a:spcPts val="0"/>
              </a:spcAft>
              <a:buClr>
                <a:schemeClr val="dk1"/>
              </a:buClr>
              <a:buSzPts val="1000"/>
              <a:buFont typeface="Arial"/>
              <a:buNone/>
            </a:pPr>
            <a:endParaRPr sz="1000">
              <a:latin typeface="Trebuchet MS"/>
              <a:ea typeface="Trebuchet MS"/>
              <a:cs typeface="Trebuchet MS"/>
              <a:sym typeface="Trebuchet MS"/>
            </a:endParaRPr>
          </a:p>
          <a:p>
            <a:pPr marL="450850" lvl="1" indent="-222250" algn="l" rtl="0">
              <a:spcBef>
                <a:spcPts val="420"/>
              </a:spcBef>
              <a:spcAft>
                <a:spcPts val="0"/>
              </a:spcAft>
              <a:buClr>
                <a:schemeClr val="lt2"/>
              </a:buClr>
              <a:buSzPts val="2100"/>
              <a:buFont typeface="Arial"/>
              <a:buChar char="•"/>
            </a:pPr>
            <a:r>
              <a:rPr lang="en-US" sz="2100">
                <a:solidFill>
                  <a:schemeClr val="lt2"/>
                </a:solidFill>
                <a:latin typeface="Georgia"/>
                <a:ea typeface="Georgia"/>
                <a:cs typeface="Georgia"/>
                <a:sym typeface="Georgia"/>
              </a:rPr>
              <a:t>The final review of Spring Graduation Applications will occur during June (after the semester ends and all final grades are submitted). Summer applications will be reviewed/awarded in September. </a:t>
            </a:r>
            <a:endParaRPr sz="2100" b="1">
              <a:solidFill>
                <a:schemeClr val="lt2"/>
              </a:solidFill>
              <a:latin typeface="Georgia"/>
              <a:ea typeface="Georgia"/>
              <a:cs typeface="Georgia"/>
              <a:sym typeface="Georgia"/>
            </a:endParaRPr>
          </a:p>
          <a:p>
            <a:pPr marL="450850" lvl="1" indent="-222250" algn="l" rtl="0">
              <a:spcBef>
                <a:spcPts val="1000"/>
              </a:spcBef>
              <a:spcAft>
                <a:spcPts val="0"/>
              </a:spcAft>
              <a:buClr>
                <a:schemeClr val="lt2"/>
              </a:buClr>
              <a:buSzPts val="2100"/>
              <a:buFont typeface="Arial"/>
              <a:buChar char="•"/>
            </a:pPr>
            <a:r>
              <a:rPr lang="en-US" sz="2100">
                <a:solidFill>
                  <a:schemeClr val="lt2"/>
                </a:solidFill>
                <a:latin typeface="Georgia"/>
                <a:ea typeface="Georgia"/>
                <a:cs typeface="Georgia"/>
                <a:sym typeface="Georgia"/>
              </a:rPr>
              <a:t>Students will be notified by email when their degree is awarded or if there are issues regarding their application. </a:t>
            </a:r>
            <a:endParaRPr/>
          </a:p>
          <a:p>
            <a:pPr marL="450850" lvl="1" indent="-222250" algn="l" rtl="0">
              <a:spcBef>
                <a:spcPts val="1620"/>
              </a:spcBef>
              <a:spcAft>
                <a:spcPts val="0"/>
              </a:spcAft>
              <a:buClr>
                <a:schemeClr val="lt2"/>
              </a:buClr>
              <a:buSzPts val="2100"/>
              <a:buFont typeface="Arial"/>
              <a:buChar char="•"/>
            </a:pPr>
            <a:r>
              <a:rPr lang="en-US" sz="2100">
                <a:solidFill>
                  <a:schemeClr val="lt2"/>
                </a:solidFill>
                <a:latin typeface="Georgia"/>
                <a:ea typeface="Georgia"/>
                <a:cs typeface="Georgia"/>
                <a:sym typeface="Georgia"/>
              </a:rPr>
              <a:t>Diplomas will list MAJORS only. Minors, concentrations,  specializations and CUGS will appear on your final transcript.</a:t>
            </a:r>
            <a:endParaRPr/>
          </a:p>
          <a:p>
            <a:pPr marL="450850" lvl="1" indent="-222250" algn="l" rtl="0">
              <a:spcBef>
                <a:spcPts val="1620"/>
              </a:spcBef>
              <a:spcAft>
                <a:spcPts val="0"/>
              </a:spcAft>
              <a:buClr>
                <a:schemeClr val="lt2"/>
              </a:buClr>
              <a:buSzPts val="2100"/>
              <a:buFont typeface="Arial"/>
              <a:buChar char="•"/>
            </a:pPr>
            <a:r>
              <a:rPr lang="en-US" sz="2100">
                <a:solidFill>
                  <a:schemeClr val="lt2"/>
                </a:solidFill>
                <a:latin typeface="Georgia"/>
                <a:ea typeface="Georgia"/>
                <a:cs typeface="Georgia"/>
                <a:sym typeface="Georgia"/>
              </a:rPr>
              <a:t>Diplomas are mailed directly from our Diploma vendor Paradigm and students will receive email notification when their diploma ships. </a:t>
            </a:r>
            <a:endParaRPr sz="2200" i="1" u="sng">
              <a:solidFill>
                <a:schemeClr val="lt2"/>
              </a:solidFill>
              <a:latin typeface="Georgia"/>
              <a:ea typeface="Georgia"/>
              <a:cs typeface="Georgia"/>
              <a:sym typeface="Georgia"/>
            </a:endParaRPr>
          </a:p>
          <a:p>
            <a:pPr marL="1143000" lvl="2" indent="-228600" algn="l" rtl="0">
              <a:spcBef>
                <a:spcPts val="1640"/>
              </a:spcBef>
              <a:spcAft>
                <a:spcPts val="0"/>
              </a:spcAft>
              <a:buClr>
                <a:schemeClr val="dk1"/>
              </a:buClr>
              <a:buSzPts val="2200"/>
              <a:buFont typeface="Arial"/>
              <a:buNone/>
            </a:pPr>
            <a:endParaRPr sz="2200" u="sng">
              <a:solidFill>
                <a:schemeClr val="lt2"/>
              </a:solidFill>
              <a:latin typeface="Georgia"/>
              <a:ea typeface="Georgia"/>
              <a:cs typeface="Georgia"/>
              <a:sym typeface="Georgia"/>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51"/>
        <p:cNvGrpSpPr/>
        <p:nvPr/>
      </p:nvGrpSpPr>
      <p:grpSpPr>
        <a:xfrm>
          <a:off x="0" y="0"/>
          <a:ext cx="0" cy="0"/>
          <a:chOff x="0" y="0"/>
          <a:chExt cx="0" cy="0"/>
        </a:xfrm>
      </p:grpSpPr>
      <p:sp>
        <p:nvSpPr>
          <p:cNvPr id="152" name="Google Shape;152;p11"/>
          <p:cNvSpPr txBox="1">
            <a:spLocks noGrp="1"/>
          </p:cNvSpPr>
          <p:nvPr>
            <p:ph type="title"/>
          </p:nvPr>
        </p:nvSpPr>
        <p:spPr>
          <a:xfrm>
            <a:off x="304800" y="228600"/>
            <a:ext cx="8610600" cy="6096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US">
                <a:solidFill>
                  <a:srgbClr val="FFFFCC"/>
                </a:solidFill>
                <a:latin typeface="Arial"/>
                <a:ea typeface="Arial"/>
                <a:cs typeface="Arial"/>
                <a:sym typeface="Arial"/>
              </a:rPr>
              <a:t>Commencement 2022</a:t>
            </a:r>
            <a:endParaRPr>
              <a:latin typeface="Arial"/>
              <a:ea typeface="Arial"/>
              <a:cs typeface="Arial"/>
              <a:sym typeface="Arial"/>
            </a:endParaRPr>
          </a:p>
        </p:txBody>
      </p:sp>
      <p:sp>
        <p:nvSpPr>
          <p:cNvPr id="153" name="Google Shape;153;p11"/>
          <p:cNvSpPr txBox="1">
            <a:spLocks noGrp="1"/>
          </p:cNvSpPr>
          <p:nvPr>
            <p:ph type="ftr" idx="11"/>
          </p:nvPr>
        </p:nvSpPr>
        <p:spPr>
          <a:xfrm>
            <a:off x="6324600" y="6629400"/>
            <a:ext cx="2667000" cy="228600"/>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None/>
            </a:pPr>
            <a:r>
              <a:rPr lang="en-US"/>
              <a:t>www.rowan.edu/commencement</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12"/>
          <p:cNvSpPr txBox="1">
            <a:spLocks noGrp="1"/>
          </p:cNvSpPr>
          <p:nvPr>
            <p:ph type="title"/>
          </p:nvPr>
        </p:nvSpPr>
        <p:spPr>
          <a:xfrm>
            <a:off x="304800" y="228600"/>
            <a:ext cx="8610600" cy="6096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US" sz="2400" b="1" u="sng">
                <a:latin typeface="Arial"/>
                <a:ea typeface="Arial"/>
                <a:cs typeface="Arial"/>
                <a:sym typeface="Arial"/>
              </a:rPr>
              <a:t>Commencement at a Glance</a:t>
            </a:r>
            <a:endParaRPr sz="3200"/>
          </a:p>
        </p:txBody>
      </p:sp>
      <p:sp>
        <p:nvSpPr>
          <p:cNvPr id="159" name="Google Shape;159;p12"/>
          <p:cNvSpPr txBox="1">
            <a:spLocks noGrp="1"/>
          </p:cNvSpPr>
          <p:nvPr>
            <p:ph type="body" idx="1"/>
          </p:nvPr>
        </p:nvSpPr>
        <p:spPr>
          <a:xfrm>
            <a:off x="892651" y="1257000"/>
            <a:ext cx="7434900" cy="47979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US" sz="2200"/>
              <a:t>Commencement Week </a:t>
            </a:r>
            <a:endParaRPr sz="2200"/>
          </a:p>
          <a:p>
            <a:pPr marL="0" lvl="0" indent="0" algn="l" rtl="0">
              <a:spcBef>
                <a:spcPts val="0"/>
              </a:spcBef>
              <a:spcAft>
                <a:spcPts val="0"/>
              </a:spcAft>
              <a:buNone/>
            </a:pPr>
            <a:r>
              <a:rPr lang="en-US" sz="2200"/>
              <a:t>RSVP is required for all ceremonies. </a:t>
            </a:r>
            <a:endParaRPr sz="2200"/>
          </a:p>
          <a:p>
            <a:pPr marL="0" lvl="0" indent="0" algn="l" rtl="0">
              <a:spcBef>
                <a:spcPts val="560"/>
              </a:spcBef>
              <a:spcAft>
                <a:spcPts val="0"/>
              </a:spcAft>
              <a:buClr>
                <a:schemeClr val="dk1"/>
              </a:buClr>
              <a:buSzPts val="2800"/>
              <a:buFont typeface="Arial"/>
              <a:buNone/>
            </a:pPr>
            <a:endParaRPr sz="2800"/>
          </a:p>
          <a:p>
            <a:pPr marL="457200" lvl="0" indent="-355600" algn="l" rtl="0">
              <a:spcBef>
                <a:spcPts val="400"/>
              </a:spcBef>
              <a:spcAft>
                <a:spcPts val="0"/>
              </a:spcAft>
              <a:buSzPts val="2000"/>
              <a:buChar char="●"/>
            </a:pPr>
            <a:r>
              <a:rPr lang="en-US" sz="2000"/>
              <a:t>University Ceremony &amp; Celebration</a:t>
            </a:r>
            <a:endParaRPr sz="2000"/>
          </a:p>
          <a:p>
            <a:pPr marL="914400" lvl="1" indent="-355600" algn="l" rtl="0">
              <a:spcBef>
                <a:spcPts val="0"/>
              </a:spcBef>
              <a:spcAft>
                <a:spcPts val="0"/>
              </a:spcAft>
              <a:buSzPts val="2000"/>
              <a:buChar char="○"/>
            </a:pPr>
            <a:r>
              <a:rPr lang="en-US" sz="2000"/>
              <a:t>Wackar Stadium</a:t>
            </a:r>
            <a:endParaRPr sz="2000"/>
          </a:p>
          <a:p>
            <a:pPr marL="914400" lvl="1" indent="-355600" algn="l" rtl="0">
              <a:spcBef>
                <a:spcPts val="0"/>
              </a:spcBef>
              <a:spcAft>
                <a:spcPts val="0"/>
              </a:spcAft>
              <a:buSzPts val="2000"/>
              <a:buChar char="○"/>
            </a:pPr>
            <a:r>
              <a:rPr lang="en-US" sz="2000"/>
              <a:t>May 7, 2022 @ 10:00 am</a:t>
            </a:r>
            <a:endParaRPr sz="2000"/>
          </a:p>
          <a:p>
            <a:pPr marL="457200" lvl="0" indent="-355600" algn="l" rtl="0">
              <a:spcBef>
                <a:spcPts val="0"/>
              </a:spcBef>
              <a:spcAft>
                <a:spcPts val="0"/>
              </a:spcAft>
              <a:buSzPts val="2000"/>
              <a:buChar char="●"/>
            </a:pPr>
            <a:r>
              <a:rPr lang="en-US" sz="2000"/>
              <a:t>College Commencement Ceremonies</a:t>
            </a:r>
            <a:endParaRPr sz="2000"/>
          </a:p>
          <a:p>
            <a:pPr marL="914400" lvl="1" indent="-355600" algn="l" rtl="0">
              <a:spcBef>
                <a:spcPts val="0"/>
              </a:spcBef>
              <a:spcAft>
                <a:spcPts val="0"/>
              </a:spcAft>
              <a:buSzPts val="2000"/>
              <a:buChar char="○"/>
            </a:pPr>
            <a:r>
              <a:rPr lang="en-US" sz="2000"/>
              <a:t>University Green at Bunce Hall</a:t>
            </a:r>
            <a:endParaRPr sz="2000"/>
          </a:p>
          <a:p>
            <a:pPr marL="914400" lvl="1" indent="-355600" algn="l" rtl="0">
              <a:spcBef>
                <a:spcPts val="0"/>
              </a:spcBef>
              <a:spcAft>
                <a:spcPts val="0"/>
              </a:spcAft>
              <a:buSzPts val="2000"/>
              <a:buChar char="○"/>
            </a:pPr>
            <a:r>
              <a:rPr lang="en-US" sz="2000"/>
              <a:t>May 9 – 13, 2022</a:t>
            </a:r>
            <a:endParaRPr sz="2000"/>
          </a:p>
          <a:p>
            <a:pPr marL="457200" lvl="1" indent="0" algn="l" rtl="0">
              <a:spcBef>
                <a:spcPts val="560"/>
              </a:spcBef>
              <a:spcAft>
                <a:spcPts val="0"/>
              </a:spcAft>
              <a:buClr>
                <a:schemeClr val="dk1"/>
              </a:buClr>
              <a:buSzPts val="2800"/>
              <a:buFont typeface="Arial"/>
              <a:buNone/>
            </a:pPr>
            <a:endParaRPr/>
          </a:p>
        </p:txBody>
      </p:sp>
      <p:sp>
        <p:nvSpPr>
          <p:cNvPr id="160" name="Google Shape;160;p12"/>
          <p:cNvSpPr txBox="1">
            <a:spLocks noGrp="1"/>
          </p:cNvSpPr>
          <p:nvPr>
            <p:ph type="ftr" idx="11"/>
          </p:nvPr>
        </p:nvSpPr>
        <p:spPr>
          <a:xfrm>
            <a:off x="6324600" y="6629400"/>
            <a:ext cx="2667000" cy="228600"/>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None/>
            </a:pPr>
            <a:r>
              <a:rPr lang="en-US"/>
              <a:t>www.rowan.edu/commencement</a:t>
            </a:r>
            <a:endParaRPr/>
          </a:p>
        </p:txBody>
      </p:sp>
      <p:pic>
        <p:nvPicPr>
          <p:cNvPr id="161" name="Google Shape;161;p12" descr="Owl graduation clipart free images"/>
          <p:cNvPicPr preferRelativeResize="0"/>
          <p:nvPr/>
        </p:nvPicPr>
        <p:blipFill rotWithShape="1">
          <a:blip r:embed="rId3">
            <a:alphaModFix/>
          </a:blip>
          <a:srcRect/>
          <a:stretch/>
        </p:blipFill>
        <p:spPr>
          <a:xfrm rot="650738">
            <a:off x="6532913" y="2744725"/>
            <a:ext cx="1954321" cy="289560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p15"/>
          <p:cNvSpPr txBox="1">
            <a:spLocks noGrp="1"/>
          </p:cNvSpPr>
          <p:nvPr>
            <p:ph type="title"/>
          </p:nvPr>
        </p:nvSpPr>
        <p:spPr>
          <a:xfrm>
            <a:off x="266700" y="80575"/>
            <a:ext cx="8610600" cy="609600"/>
          </a:xfrm>
          <a:prstGeom prst="rect">
            <a:avLst/>
          </a:prstGeom>
          <a:noFill/>
          <a:ln>
            <a:noFill/>
          </a:ln>
        </p:spPr>
        <p:txBody>
          <a:bodyPr spcFirstLastPara="1" wrap="square" lIns="0" tIns="0" rIns="0" bIns="0" anchor="t" anchorCtr="0">
            <a:noAutofit/>
          </a:bodyPr>
          <a:lstStyle/>
          <a:p>
            <a:pPr marL="68580" lvl="0" indent="0" algn="ctr" rtl="0">
              <a:spcBef>
                <a:spcPts val="0"/>
              </a:spcBef>
              <a:spcAft>
                <a:spcPts val="0"/>
              </a:spcAft>
              <a:buClr>
                <a:schemeClr val="dk1"/>
              </a:buClr>
              <a:buSzPts val="2250"/>
              <a:buFont typeface="Arial"/>
              <a:buNone/>
            </a:pPr>
            <a:r>
              <a:rPr lang="en-US" sz="2000" b="1" u="sng">
                <a:solidFill>
                  <a:schemeClr val="dk1"/>
                </a:solidFill>
                <a:latin typeface="Arial"/>
                <a:ea typeface="Arial"/>
                <a:cs typeface="Arial"/>
                <a:sym typeface="Arial"/>
              </a:rPr>
              <a:t>University Ceremony &amp; Celebration</a:t>
            </a:r>
            <a:endParaRPr sz="2000">
              <a:solidFill>
                <a:schemeClr val="dk1"/>
              </a:solidFill>
              <a:latin typeface="Arial"/>
              <a:ea typeface="Arial"/>
              <a:cs typeface="Arial"/>
              <a:sym typeface="Arial"/>
            </a:endParaRPr>
          </a:p>
          <a:p>
            <a:pPr marL="68580" lvl="0" indent="0" algn="ctr" rtl="0">
              <a:spcBef>
                <a:spcPts val="450"/>
              </a:spcBef>
              <a:spcAft>
                <a:spcPts val="0"/>
              </a:spcAft>
              <a:buClr>
                <a:schemeClr val="dk1"/>
              </a:buClr>
              <a:buSzPts val="2250"/>
              <a:buFont typeface="Arial"/>
              <a:buNone/>
            </a:pPr>
            <a:r>
              <a:rPr lang="en-US" sz="1800">
                <a:solidFill>
                  <a:schemeClr val="dk1"/>
                </a:solidFill>
                <a:latin typeface="Arial"/>
                <a:ea typeface="Arial"/>
                <a:cs typeface="Arial"/>
                <a:sym typeface="Arial"/>
              </a:rPr>
              <a:t>Saturday, May 7, 2022 - 10:00 a.m. </a:t>
            </a:r>
            <a:endParaRPr sz="1400" u="sng">
              <a:latin typeface="Arial"/>
              <a:ea typeface="Arial"/>
              <a:cs typeface="Arial"/>
              <a:sym typeface="Arial"/>
            </a:endParaRPr>
          </a:p>
        </p:txBody>
      </p:sp>
      <p:sp>
        <p:nvSpPr>
          <p:cNvPr id="167" name="Google Shape;167;p15"/>
          <p:cNvSpPr txBox="1">
            <a:spLocks noGrp="1"/>
          </p:cNvSpPr>
          <p:nvPr>
            <p:ph type="body" idx="1"/>
          </p:nvPr>
        </p:nvSpPr>
        <p:spPr>
          <a:xfrm>
            <a:off x="227225" y="928575"/>
            <a:ext cx="3861900" cy="25476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chemeClr val="dk1"/>
              </a:buClr>
              <a:buSzPts val="2400"/>
              <a:buFont typeface="Arial"/>
              <a:buNone/>
            </a:pPr>
            <a:r>
              <a:rPr lang="en-US" sz="1800" u="sng"/>
              <a:t>The Ceremony</a:t>
            </a:r>
            <a:endParaRPr sz="2400" u="sng"/>
          </a:p>
          <a:p>
            <a:pPr marL="457200" lvl="0" indent="-330200" algn="l" rtl="0">
              <a:spcBef>
                <a:spcPts val="400"/>
              </a:spcBef>
              <a:spcAft>
                <a:spcPts val="0"/>
              </a:spcAft>
              <a:buSzPts val="1600"/>
              <a:buChar char="●"/>
            </a:pPr>
            <a:r>
              <a:rPr lang="en-US" sz="1600"/>
              <a:t>Approximately 1 1/2 hours</a:t>
            </a:r>
            <a:endParaRPr sz="1600"/>
          </a:p>
          <a:p>
            <a:pPr marL="914400" lvl="1" indent="-330200" algn="l" rtl="0">
              <a:spcBef>
                <a:spcPts val="0"/>
              </a:spcBef>
              <a:spcAft>
                <a:spcPts val="0"/>
              </a:spcAft>
              <a:buSzPts val="1600"/>
              <a:buChar char="○"/>
            </a:pPr>
            <a:r>
              <a:rPr lang="en-US" sz="1600"/>
              <a:t>Dr. Ali A. Houshmand’s address</a:t>
            </a:r>
            <a:endParaRPr sz="1600"/>
          </a:p>
          <a:p>
            <a:pPr marL="914400" lvl="1" indent="-330200" algn="l" rtl="0">
              <a:spcBef>
                <a:spcPts val="0"/>
              </a:spcBef>
              <a:spcAft>
                <a:spcPts val="0"/>
              </a:spcAft>
              <a:buSzPts val="1600"/>
              <a:buChar char="○"/>
            </a:pPr>
            <a:r>
              <a:rPr lang="en-US" sz="1600"/>
              <a:t>Conferral of degrees</a:t>
            </a:r>
            <a:endParaRPr sz="1600"/>
          </a:p>
          <a:p>
            <a:pPr marL="914400" lvl="1" indent="-330200" algn="l" rtl="0">
              <a:spcBef>
                <a:spcPts val="0"/>
              </a:spcBef>
              <a:spcAft>
                <a:spcPts val="0"/>
              </a:spcAft>
              <a:buSzPts val="1600"/>
              <a:buChar char="○"/>
            </a:pPr>
            <a:r>
              <a:rPr lang="en-US" sz="1600"/>
              <a:t>Messages from guest speakers</a:t>
            </a:r>
            <a:endParaRPr sz="1600"/>
          </a:p>
          <a:p>
            <a:pPr marL="914400" lvl="1" indent="-330200" algn="l" rtl="0">
              <a:spcBef>
                <a:spcPts val="0"/>
              </a:spcBef>
              <a:spcAft>
                <a:spcPts val="0"/>
              </a:spcAft>
              <a:buSzPts val="1600"/>
              <a:buChar char="○"/>
            </a:pPr>
            <a:r>
              <a:rPr lang="en-US" sz="1600"/>
              <a:t>Exciting surprises </a:t>
            </a:r>
            <a:endParaRPr sz="1600"/>
          </a:p>
          <a:p>
            <a:pPr marL="0" lvl="0" indent="0" algn="l" rtl="0">
              <a:spcBef>
                <a:spcPts val="400"/>
              </a:spcBef>
              <a:spcAft>
                <a:spcPts val="0"/>
              </a:spcAft>
              <a:buNone/>
            </a:pPr>
            <a:endParaRPr sz="1600"/>
          </a:p>
          <a:p>
            <a:pPr marL="0" lvl="0" indent="0" algn="l" rtl="0">
              <a:spcBef>
                <a:spcPts val="400"/>
              </a:spcBef>
              <a:spcAft>
                <a:spcPts val="0"/>
              </a:spcAft>
              <a:buNone/>
            </a:pPr>
            <a:endParaRPr sz="2000"/>
          </a:p>
        </p:txBody>
      </p:sp>
      <p:sp>
        <p:nvSpPr>
          <p:cNvPr id="168" name="Google Shape;168;p15"/>
          <p:cNvSpPr txBox="1">
            <a:spLocks noGrp="1"/>
          </p:cNvSpPr>
          <p:nvPr>
            <p:ph type="ftr" idx="11"/>
          </p:nvPr>
        </p:nvSpPr>
        <p:spPr>
          <a:xfrm>
            <a:off x="6324600" y="6629400"/>
            <a:ext cx="2667000" cy="228600"/>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None/>
            </a:pPr>
            <a:r>
              <a:rPr lang="en-US"/>
              <a:t>www.rowan.edu/commencement</a:t>
            </a:r>
            <a:endParaRPr/>
          </a:p>
        </p:txBody>
      </p:sp>
      <p:pic>
        <p:nvPicPr>
          <p:cNvPr id="169" name="Google Shape;169;p15"/>
          <p:cNvPicPr preferRelativeResize="0"/>
          <p:nvPr/>
        </p:nvPicPr>
        <p:blipFill>
          <a:blip r:embed="rId3">
            <a:alphaModFix/>
          </a:blip>
          <a:stretch>
            <a:fillRect/>
          </a:stretch>
        </p:blipFill>
        <p:spPr>
          <a:xfrm>
            <a:off x="2213101" y="2684925"/>
            <a:ext cx="4717800" cy="2904325"/>
          </a:xfrm>
          <a:prstGeom prst="rect">
            <a:avLst/>
          </a:prstGeom>
          <a:noFill/>
          <a:ln>
            <a:noFill/>
          </a:ln>
        </p:spPr>
      </p:pic>
      <p:sp>
        <p:nvSpPr>
          <p:cNvPr id="170" name="Google Shape;170;p15"/>
          <p:cNvSpPr txBox="1"/>
          <p:nvPr/>
        </p:nvSpPr>
        <p:spPr>
          <a:xfrm>
            <a:off x="4331900" y="828313"/>
            <a:ext cx="5170800" cy="2011200"/>
          </a:xfrm>
          <a:prstGeom prst="rect">
            <a:avLst/>
          </a:prstGeom>
          <a:noFill/>
          <a:ln>
            <a:noFill/>
          </a:ln>
        </p:spPr>
        <p:txBody>
          <a:bodyPr spcFirstLastPara="1" wrap="square" lIns="91425" tIns="91425" rIns="91425" bIns="91425" anchor="t" anchorCtr="0">
            <a:noAutofit/>
          </a:bodyPr>
          <a:lstStyle/>
          <a:p>
            <a:pPr marL="0" lvl="0" indent="0" algn="l" rtl="0">
              <a:spcBef>
                <a:spcPts val="360"/>
              </a:spcBef>
              <a:spcAft>
                <a:spcPts val="0"/>
              </a:spcAft>
              <a:buNone/>
            </a:pPr>
            <a:r>
              <a:rPr lang="en-US" sz="1800" u="sng">
                <a:solidFill>
                  <a:schemeClr val="dk1"/>
                </a:solidFill>
              </a:rPr>
              <a:t>The Celebration </a:t>
            </a:r>
            <a:r>
              <a:rPr lang="en-US" sz="2200" u="sng">
                <a:solidFill>
                  <a:schemeClr val="dk1"/>
                </a:solidFill>
              </a:rPr>
              <a:t> </a:t>
            </a:r>
            <a:r>
              <a:rPr lang="en-US" sz="2000">
                <a:solidFill>
                  <a:schemeClr val="dk1"/>
                </a:solidFill>
              </a:rPr>
              <a:t> </a:t>
            </a:r>
            <a:endParaRPr sz="2000">
              <a:solidFill>
                <a:schemeClr val="dk1"/>
              </a:solidFill>
            </a:endParaRPr>
          </a:p>
          <a:p>
            <a:pPr marL="225425" lvl="0" indent="-200025" algn="l" rtl="0">
              <a:spcBef>
                <a:spcPts val="0"/>
              </a:spcBef>
              <a:spcAft>
                <a:spcPts val="0"/>
              </a:spcAft>
              <a:buClr>
                <a:schemeClr val="dk1"/>
              </a:buClr>
              <a:buSzPts val="1600"/>
              <a:buChar char="●"/>
            </a:pPr>
            <a:r>
              <a:rPr lang="en-US" sz="1600">
                <a:solidFill>
                  <a:schemeClr val="dk1"/>
                </a:solidFill>
              </a:rPr>
              <a:t>Immediately following the ceremony</a:t>
            </a:r>
            <a:endParaRPr sz="1600">
              <a:solidFill>
                <a:schemeClr val="dk1"/>
              </a:solidFill>
            </a:endParaRPr>
          </a:p>
          <a:p>
            <a:pPr marL="742950" lvl="1" indent="-273050" algn="l" rtl="0">
              <a:spcBef>
                <a:spcPts val="0"/>
              </a:spcBef>
              <a:spcAft>
                <a:spcPts val="0"/>
              </a:spcAft>
              <a:buClr>
                <a:schemeClr val="dk1"/>
              </a:buClr>
              <a:buSzPts val="1600"/>
              <a:buChar char="○"/>
            </a:pPr>
            <a:r>
              <a:rPr lang="en-US" sz="1600">
                <a:solidFill>
                  <a:schemeClr val="dk1"/>
                </a:solidFill>
              </a:rPr>
              <a:t>Complimentary light bites</a:t>
            </a:r>
            <a:endParaRPr sz="1600">
              <a:solidFill>
                <a:schemeClr val="dk1"/>
              </a:solidFill>
            </a:endParaRPr>
          </a:p>
          <a:p>
            <a:pPr marL="742950" lvl="1" indent="-273050" algn="l" rtl="0">
              <a:spcBef>
                <a:spcPts val="0"/>
              </a:spcBef>
              <a:spcAft>
                <a:spcPts val="0"/>
              </a:spcAft>
              <a:buClr>
                <a:schemeClr val="dk1"/>
              </a:buClr>
              <a:buSzPts val="1600"/>
              <a:buChar char="○"/>
            </a:pPr>
            <a:r>
              <a:rPr lang="en-US" sz="1600">
                <a:solidFill>
                  <a:schemeClr val="dk1"/>
                </a:solidFill>
              </a:rPr>
              <a:t>Celebratory music</a:t>
            </a:r>
            <a:endParaRPr sz="1600">
              <a:solidFill>
                <a:schemeClr val="dk1"/>
              </a:solidFill>
            </a:endParaRPr>
          </a:p>
          <a:p>
            <a:pPr marL="742950" lvl="1" indent="-273050" algn="l" rtl="0">
              <a:spcBef>
                <a:spcPts val="0"/>
              </a:spcBef>
              <a:spcAft>
                <a:spcPts val="0"/>
              </a:spcAft>
              <a:buClr>
                <a:schemeClr val="dk1"/>
              </a:buClr>
              <a:buSzPts val="1600"/>
              <a:buChar char="○"/>
            </a:pPr>
            <a:r>
              <a:rPr lang="en-US" sz="1600">
                <a:solidFill>
                  <a:schemeClr val="dk1"/>
                </a:solidFill>
              </a:rPr>
              <a:t>Photo opportunities</a:t>
            </a:r>
            <a:endParaRPr sz="1600">
              <a:solidFill>
                <a:schemeClr val="dk1"/>
              </a:solidFill>
            </a:endParaRPr>
          </a:p>
          <a:p>
            <a:pPr marL="742950" lvl="1" indent="-273050" algn="l" rtl="0">
              <a:spcBef>
                <a:spcPts val="0"/>
              </a:spcBef>
              <a:spcAft>
                <a:spcPts val="0"/>
              </a:spcAft>
              <a:buClr>
                <a:schemeClr val="dk1"/>
              </a:buClr>
              <a:buSzPts val="1600"/>
              <a:buChar char="○"/>
            </a:pPr>
            <a:r>
              <a:rPr lang="en-US" sz="1600">
                <a:solidFill>
                  <a:schemeClr val="dk1"/>
                </a:solidFill>
              </a:rPr>
              <a:t>Beer &amp; wine garden (for a fee, ID required)</a:t>
            </a:r>
            <a:endParaRPr sz="1600"/>
          </a:p>
        </p:txBody>
      </p:sp>
      <p:sp>
        <p:nvSpPr>
          <p:cNvPr id="171" name="Google Shape;171;p15"/>
          <p:cNvSpPr txBox="1"/>
          <p:nvPr/>
        </p:nvSpPr>
        <p:spPr>
          <a:xfrm>
            <a:off x="1776175" y="5589250"/>
            <a:ext cx="5683800" cy="785100"/>
          </a:xfrm>
          <a:prstGeom prst="rect">
            <a:avLst/>
          </a:prstGeom>
          <a:noFill/>
          <a:ln>
            <a:noFill/>
          </a:ln>
        </p:spPr>
        <p:txBody>
          <a:bodyPr spcFirstLastPara="1" wrap="square" lIns="91425" tIns="91425" rIns="91425" bIns="91425" anchor="t" anchorCtr="0">
            <a:spAutoFit/>
          </a:bodyPr>
          <a:lstStyle/>
          <a:p>
            <a:pPr marL="457200" lvl="0" indent="-311150" algn="l" rtl="0">
              <a:spcBef>
                <a:spcPts val="0"/>
              </a:spcBef>
              <a:spcAft>
                <a:spcPts val="0"/>
              </a:spcAft>
              <a:buClr>
                <a:schemeClr val="dk1"/>
              </a:buClr>
              <a:buSzPts val="1300"/>
              <a:buChar char="●"/>
            </a:pPr>
            <a:r>
              <a:rPr lang="en-US" sz="1300">
                <a:solidFill>
                  <a:schemeClr val="dk1"/>
                </a:solidFill>
              </a:rPr>
              <a:t>Registered graduates are eligible for 6 guest tickets</a:t>
            </a:r>
            <a:endParaRPr sz="1300">
              <a:solidFill>
                <a:schemeClr val="dk1"/>
              </a:solidFill>
            </a:endParaRPr>
          </a:p>
          <a:p>
            <a:pPr marL="457200" lvl="0" indent="-311150" algn="l" rtl="0">
              <a:spcBef>
                <a:spcPts val="0"/>
              </a:spcBef>
              <a:spcAft>
                <a:spcPts val="0"/>
              </a:spcAft>
              <a:buClr>
                <a:schemeClr val="dk1"/>
              </a:buClr>
              <a:buSzPts val="1300"/>
              <a:buChar char="●"/>
            </a:pPr>
            <a:r>
              <a:rPr lang="en-US" sz="1300">
                <a:solidFill>
                  <a:schemeClr val="dk1"/>
                </a:solidFill>
              </a:rPr>
              <a:t>Graduates and guests may arrive 1 ½ hours prior to ceremony start time</a:t>
            </a:r>
            <a:endParaRPr sz="1300">
              <a:solidFill>
                <a:schemeClr val="dk1"/>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14"/>
          <p:cNvSpPr txBox="1">
            <a:spLocks noGrp="1"/>
          </p:cNvSpPr>
          <p:nvPr>
            <p:ph type="body" idx="1"/>
          </p:nvPr>
        </p:nvSpPr>
        <p:spPr>
          <a:xfrm>
            <a:off x="266700" y="364671"/>
            <a:ext cx="8610600" cy="609600"/>
          </a:xfrm>
          <a:prstGeom prst="rect">
            <a:avLst/>
          </a:prstGeom>
          <a:noFill/>
          <a:ln>
            <a:noFill/>
          </a:ln>
        </p:spPr>
        <p:txBody>
          <a:bodyPr spcFirstLastPara="1" wrap="square" lIns="0" tIns="0" rIns="0" bIns="0" anchor="t" anchorCtr="0">
            <a:noAutofit/>
          </a:bodyPr>
          <a:lstStyle/>
          <a:p>
            <a:pPr marL="91440" lvl="0" indent="0" algn="l" rtl="0">
              <a:spcBef>
                <a:spcPts val="0"/>
              </a:spcBef>
              <a:spcAft>
                <a:spcPts val="0"/>
              </a:spcAft>
              <a:buClr>
                <a:schemeClr val="dk1"/>
              </a:buClr>
              <a:buSzPts val="2400"/>
              <a:buFont typeface="Arial"/>
              <a:buNone/>
            </a:pPr>
            <a:r>
              <a:rPr lang="en-US" sz="2400" b="1" u="sng"/>
              <a:t>College Commencement Ceremonies</a:t>
            </a:r>
            <a:endParaRPr/>
          </a:p>
          <a:p>
            <a:pPr marL="91440" lvl="0" indent="0" algn="l" rtl="0">
              <a:spcBef>
                <a:spcPts val="480"/>
              </a:spcBef>
              <a:spcAft>
                <a:spcPts val="0"/>
              </a:spcAft>
              <a:buClr>
                <a:schemeClr val="dk1"/>
              </a:buClr>
              <a:buSzPts val="2400"/>
              <a:buFont typeface="Arial"/>
              <a:buNone/>
            </a:pPr>
            <a:endParaRPr sz="2400" b="1" u="sng"/>
          </a:p>
          <a:p>
            <a:pPr marL="548640" lvl="0" indent="-457200" algn="l" rtl="0">
              <a:spcBef>
                <a:spcPts val="400"/>
              </a:spcBef>
              <a:spcAft>
                <a:spcPts val="0"/>
              </a:spcAft>
              <a:buClr>
                <a:schemeClr val="dk1"/>
              </a:buClr>
              <a:buSzPts val="2000"/>
              <a:buFont typeface="Arial"/>
              <a:buChar char="●"/>
            </a:pPr>
            <a:r>
              <a:rPr lang="en-US" sz="2000"/>
              <a:t>Monday, May 9 – Friday, May 13, 2022</a:t>
            </a:r>
            <a:endParaRPr sz="2000"/>
          </a:p>
          <a:p>
            <a:pPr marL="548640" lvl="0" indent="-457200" algn="l" rtl="0">
              <a:spcBef>
                <a:spcPts val="400"/>
              </a:spcBef>
              <a:spcAft>
                <a:spcPts val="0"/>
              </a:spcAft>
              <a:buSzPts val="2000"/>
              <a:buChar char="●"/>
            </a:pPr>
            <a:r>
              <a:rPr lang="en-US" sz="2000">
                <a:highlight>
                  <a:schemeClr val="lt1"/>
                </a:highlight>
              </a:rPr>
              <a:t>Under a tent on the University Green at Bunce Hall</a:t>
            </a:r>
            <a:endParaRPr sz="2000">
              <a:highlight>
                <a:schemeClr val="lt1"/>
              </a:highlight>
            </a:endParaRPr>
          </a:p>
          <a:p>
            <a:pPr marL="548640" lvl="0" indent="-457200" algn="l" rtl="0">
              <a:spcBef>
                <a:spcPts val="400"/>
              </a:spcBef>
              <a:spcAft>
                <a:spcPts val="0"/>
              </a:spcAft>
              <a:buSzPts val="2000"/>
              <a:buChar char="●"/>
            </a:pPr>
            <a:r>
              <a:rPr lang="en-US" sz="2000">
                <a:highlight>
                  <a:schemeClr val="lt1"/>
                </a:highlight>
              </a:rPr>
              <a:t>Graduates cross stage, have name read aloud</a:t>
            </a:r>
            <a:endParaRPr sz="2000">
              <a:highlight>
                <a:schemeClr val="lt1"/>
              </a:highlight>
            </a:endParaRPr>
          </a:p>
          <a:p>
            <a:pPr marL="548640" lvl="0" indent="-457200" algn="l" rtl="0">
              <a:spcBef>
                <a:spcPts val="400"/>
              </a:spcBef>
              <a:spcAft>
                <a:spcPts val="0"/>
              </a:spcAft>
              <a:buSzPts val="2000"/>
              <a:buChar char="●"/>
            </a:pPr>
            <a:r>
              <a:rPr lang="en-US" sz="2000">
                <a:highlight>
                  <a:schemeClr val="lt1"/>
                </a:highlight>
              </a:rPr>
              <a:t>NEW for 2022 - name will appear on screens in the tent, as well as on the live stream</a:t>
            </a:r>
            <a:endParaRPr sz="2000">
              <a:highlight>
                <a:schemeClr val="lt1"/>
              </a:highlight>
            </a:endParaRPr>
          </a:p>
          <a:p>
            <a:pPr marL="548640" lvl="0" indent="-457200" algn="l" rtl="0">
              <a:spcBef>
                <a:spcPts val="400"/>
              </a:spcBef>
              <a:spcAft>
                <a:spcPts val="0"/>
              </a:spcAft>
              <a:buSzPts val="2000"/>
              <a:buChar char="●"/>
            </a:pPr>
            <a:r>
              <a:rPr lang="en-US" sz="2000">
                <a:highlight>
                  <a:schemeClr val="lt1"/>
                </a:highlight>
              </a:rPr>
              <a:t>Ticketed event; each registered graduate receives 8 guest tickets</a:t>
            </a:r>
            <a:endParaRPr sz="2000">
              <a:highlight>
                <a:schemeClr val="lt1"/>
              </a:highlight>
            </a:endParaRPr>
          </a:p>
          <a:p>
            <a:pPr marL="548640" lvl="0" indent="-457200" algn="l" rtl="0">
              <a:spcBef>
                <a:spcPts val="400"/>
              </a:spcBef>
              <a:spcAft>
                <a:spcPts val="0"/>
              </a:spcAft>
              <a:buSzPts val="2000"/>
              <a:buChar char="●"/>
            </a:pPr>
            <a:r>
              <a:rPr lang="en-US" sz="2000">
                <a:highlight>
                  <a:schemeClr val="lt1"/>
                </a:highlight>
              </a:rPr>
              <a:t>Full schedule with ceremony times and ticket access - March 10</a:t>
            </a:r>
            <a:endParaRPr sz="2000">
              <a:highlight>
                <a:schemeClr val="lt1"/>
              </a:highlight>
            </a:endParaRPr>
          </a:p>
          <a:p>
            <a:pPr marL="548640" lvl="0" indent="-457200" algn="l" rtl="0">
              <a:spcBef>
                <a:spcPts val="400"/>
              </a:spcBef>
              <a:spcAft>
                <a:spcPts val="0"/>
              </a:spcAft>
              <a:buSzPts val="2000"/>
              <a:buChar char="●"/>
            </a:pPr>
            <a:r>
              <a:rPr lang="en-US" sz="2000">
                <a:highlight>
                  <a:schemeClr val="lt1"/>
                </a:highlight>
              </a:rPr>
              <a:t>Graduates and guests should arrive 45 minutes prior to the start of their ceremony</a:t>
            </a:r>
            <a:endParaRPr sz="2000">
              <a:highlight>
                <a:schemeClr val="lt1"/>
              </a:highlight>
            </a:endParaRPr>
          </a:p>
          <a:p>
            <a:pPr marL="91440" lvl="0" indent="0" algn="l" rtl="0">
              <a:spcBef>
                <a:spcPts val="360"/>
              </a:spcBef>
              <a:spcAft>
                <a:spcPts val="0"/>
              </a:spcAft>
              <a:buClr>
                <a:schemeClr val="dk1"/>
              </a:buClr>
              <a:buSzPts val="1800"/>
              <a:buFont typeface="Arial"/>
              <a:buNone/>
            </a:pPr>
            <a:endParaRPr sz="1800"/>
          </a:p>
          <a:p>
            <a:pPr marL="225425" lvl="0" indent="0" algn="l" rtl="0">
              <a:spcBef>
                <a:spcPts val="400"/>
              </a:spcBef>
              <a:spcAft>
                <a:spcPts val="0"/>
              </a:spcAft>
              <a:buNone/>
            </a:pPr>
            <a:endParaRPr/>
          </a:p>
          <a:p>
            <a:pPr marL="91440" lvl="0" indent="0" algn="ctr" rtl="0">
              <a:spcBef>
                <a:spcPts val="560"/>
              </a:spcBef>
              <a:spcAft>
                <a:spcPts val="0"/>
              </a:spcAft>
              <a:buClr>
                <a:schemeClr val="dk1"/>
              </a:buClr>
              <a:buSzPts val="2800"/>
              <a:buFont typeface="Arial"/>
              <a:buNone/>
            </a:pPr>
            <a:endParaRPr sz="2800"/>
          </a:p>
          <a:p>
            <a:pPr marL="225425" lvl="0" indent="0" algn="l" rtl="0">
              <a:spcBef>
                <a:spcPts val="640"/>
              </a:spcBef>
              <a:spcAft>
                <a:spcPts val="0"/>
              </a:spcAft>
              <a:buNone/>
            </a:pPr>
            <a:endParaRPr/>
          </a:p>
        </p:txBody>
      </p:sp>
      <p:sp>
        <p:nvSpPr>
          <p:cNvPr id="185" name="Google Shape;185;p14"/>
          <p:cNvSpPr txBox="1">
            <a:spLocks noGrp="1"/>
          </p:cNvSpPr>
          <p:nvPr>
            <p:ph type="ftr" idx="11"/>
          </p:nvPr>
        </p:nvSpPr>
        <p:spPr>
          <a:xfrm>
            <a:off x="6324600" y="6629400"/>
            <a:ext cx="2667000" cy="228600"/>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None/>
            </a:pPr>
            <a:r>
              <a:rPr lang="en-US"/>
              <a:t>www.rowan.edu/commencement</a:t>
            </a:r>
            <a:endParaRPr/>
          </a:p>
        </p:txBody>
      </p:sp>
      <p:pic>
        <p:nvPicPr>
          <p:cNvPr id="186" name="Google Shape;186;p14" descr="Image result for graduates clipart free"/>
          <p:cNvPicPr preferRelativeResize="0"/>
          <p:nvPr/>
        </p:nvPicPr>
        <p:blipFill rotWithShape="1">
          <a:blip r:embed="rId3">
            <a:alphaModFix/>
          </a:blip>
          <a:srcRect/>
          <a:stretch/>
        </p:blipFill>
        <p:spPr>
          <a:xfrm>
            <a:off x="1913425" y="4376925"/>
            <a:ext cx="5112325" cy="148445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g1133607e669_0_0"/>
          <p:cNvSpPr txBox="1">
            <a:spLocks noGrp="1"/>
          </p:cNvSpPr>
          <p:nvPr>
            <p:ph type="title"/>
          </p:nvPr>
        </p:nvSpPr>
        <p:spPr>
          <a:xfrm>
            <a:off x="304800" y="228600"/>
            <a:ext cx="8610600" cy="6096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US" sz="2400" u="sng">
                <a:latin typeface="Arial"/>
                <a:ea typeface="Arial"/>
                <a:cs typeface="Arial"/>
                <a:sym typeface="Arial"/>
              </a:rPr>
              <a:t>College Commencement Ceremonies- What to expect</a:t>
            </a:r>
            <a:endParaRPr sz="3200"/>
          </a:p>
        </p:txBody>
      </p:sp>
      <p:sp>
        <p:nvSpPr>
          <p:cNvPr id="192" name="Google Shape;192;g1133607e669_0_0"/>
          <p:cNvSpPr txBox="1">
            <a:spLocks noGrp="1"/>
          </p:cNvSpPr>
          <p:nvPr>
            <p:ph type="body" idx="1"/>
          </p:nvPr>
        </p:nvSpPr>
        <p:spPr>
          <a:xfrm>
            <a:off x="304800" y="838200"/>
            <a:ext cx="7469400" cy="35577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chemeClr val="dk1"/>
              </a:buClr>
              <a:buSzPts val="2400"/>
              <a:buFont typeface="Arial"/>
              <a:buNone/>
            </a:pPr>
            <a:r>
              <a:rPr lang="en-US" sz="1800" u="sng"/>
              <a:t>The Ceremony</a:t>
            </a:r>
            <a:endParaRPr sz="2400" u="sng"/>
          </a:p>
          <a:p>
            <a:pPr marL="457200" lvl="0" indent="-330200" algn="l" rtl="0">
              <a:spcBef>
                <a:spcPts val="400"/>
              </a:spcBef>
              <a:spcAft>
                <a:spcPts val="0"/>
              </a:spcAft>
              <a:buSzPts val="1600"/>
              <a:buChar char="●"/>
            </a:pPr>
            <a:r>
              <a:rPr lang="en-US" sz="1600"/>
              <a:t>1 1/2 hours long from processional to recessional, and includes</a:t>
            </a:r>
            <a:endParaRPr sz="1600"/>
          </a:p>
          <a:p>
            <a:pPr marL="914400" lvl="1" indent="-330200" algn="l" rtl="0">
              <a:spcBef>
                <a:spcPts val="0"/>
              </a:spcBef>
              <a:spcAft>
                <a:spcPts val="0"/>
              </a:spcAft>
              <a:buSzPts val="1600"/>
              <a:buChar char="○"/>
            </a:pPr>
            <a:r>
              <a:rPr lang="en-US" sz="1600"/>
              <a:t>Processional</a:t>
            </a:r>
            <a:endParaRPr sz="1600"/>
          </a:p>
          <a:p>
            <a:pPr marL="914400" lvl="1" indent="-330200" algn="l" rtl="0">
              <a:spcBef>
                <a:spcPts val="0"/>
              </a:spcBef>
              <a:spcAft>
                <a:spcPts val="0"/>
              </a:spcAft>
              <a:buSzPts val="1600"/>
              <a:buChar char="○"/>
            </a:pPr>
            <a:r>
              <a:rPr lang="en-US" sz="1600"/>
              <a:t>Dean’s remarks</a:t>
            </a:r>
            <a:endParaRPr sz="1600"/>
          </a:p>
          <a:p>
            <a:pPr marL="914400" lvl="1" indent="-330200" algn="l" rtl="0">
              <a:spcBef>
                <a:spcPts val="0"/>
              </a:spcBef>
              <a:spcAft>
                <a:spcPts val="0"/>
              </a:spcAft>
              <a:buSzPts val="1600"/>
              <a:buChar char="○"/>
            </a:pPr>
            <a:r>
              <a:rPr lang="en-US" sz="1600"/>
              <a:t>Special Guest’s remarks</a:t>
            </a:r>
            <a:endParaRPr sz="1600"/>
          </a:p>
          <a:p>
            <a:pPr marL="914400" lvl="1" indent="-330200" algn="l" rtl="0">
              <a:spcBef>
                <a:spcPts val="0"/>
              </a:spcBef>
              <a:spcAft>
                <a:spcPts val="0"/>
              </a:spcAft>
              <a:buSzPts val="1600"/>
              <a:buChar char="○"/>
            </a:pPr>
            <a:r>
              <a:rPr lang="en-US" sz="1600"/>
              <a:t>Presentation of Graduates</a:t>
            </a:r>
            <a:endParaRPr sz="1600"/>
          </a:p>
          <a:p>
            <a:pPr marL="1371600" lvl="2" indent="-330200" algn="l" rtl="0">
              <a:spcBef>
                <a:spcPts val="0"/>
              </a:spcBef>
              <a:spcAft>
                <a:spcPts val="0"/>
              </a:spcAft>
              <a:buSzPts val="1600"/>
              <a:buChar char="■"/>
            </a:pPr>
            <a:r>
              <a:rPr lang="en-US" sz="1600"/>
              <a:t>Names read out loud, and appear on all screens, as graduates cross the stage, collect diploma cover and have photos taken</a:t>
            </a:r>
            <a:endParaRPr sz="1600"/>
          </a:p>
          <a:p>
            <a:pPr marL="914400" lvl="1" indent="-330200" algn="l" rtl="0">
              <a:spcBef>
                <a:spcPts val="0"/>
              </a:spcBef>
              <a:spcAft>
                <a:spcPts val="0"/>
              </a:spcAft>
              <a:buSzPts val="1600"/>
              <a:buChar char="○"/>
            </a:pPr>
            <a:r>
              <a:rPr lang="en-US" sz="1600"/>
              <a:t>Recessional of graduates and guests </a:t>
            </a:r>
            <a:endParaRPr sz="1600"/>
          </a:p>
          <a:p>
            <a:pPr marL="914400" lvl="1" indent="-330200" algn="l" rtl="0">
              <a:spcBef>
                <a:spcPts val="0"/>
              </a:spcBef>
              <a:spcAft>
                <a:spcPts val="0"/>
              </a:spcAft>
              <a:buSzPts val="1600"/>
              <a:buChar char="○"/>
            </a:pPr>
            <a:r>
              <a:rPr lang="en-US" sz="1600"/>
              <a:t>Inspirational music from Rowan’s Pep Band</a:t>
            </a:r>
            <a:endParaRPr sz="1600"/>
          </a:p>
        </p:txBody>
      </p:sp>
      <p:sp>
        <p:nvSpPr>
          <p:cNvPr id="193" name="Google Shape;193;g1133607e669_0_0"/>
          <p:cNvSpPr txBox="1">
            <a:spLocks noGrp="1"/>
          </p:cNvSpPr>
          <p:nvPr>
            <p:ph type="ftr" idx="11"/>
          </p:nvPr>
        </p:nvSpPr>
        <p:spPr>
          <a:xfrm>
            <a:off x="6324600" y="6629400"/>
            <a:ext cx="2667000" cy="228600"/>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None/>
            </a:pPr>
            <a:r>
              <a:rPr lang="en-US"/>
              <a:t>www.rowan.edu/commencement</a:t>
            </a:r>
            <a:endParaRPr/>
          </a:p>
        </p:txBody>
      </p:sp>
      <p:pic>
        <p:nvPicPr>
          <p:cNvPr id="194" name="Google Shape;194;g1133607e669_0_0" descr="Graduation clipart images"/>
          <p:cNvPicPr preferRelativeResize="0"/>
          <p:nvPr/>
        </p:nvPicPr>
        <p:blipFill rotWithShape="1">
          <a:blip r:embed="rId3">
            <a:alphaModFix/>
          </a:blip>
          <a:srcRect/>
          <a:stretch/>
        </p:blipFill>
        <p:spPr>
          <a:xfrm rot="1227550">
            <a:off x="9612836" y="734522"/>
            <a:ext cx="2356534" cy="2267172"/>
          </a:xfrm>
          <a:prstGeom prst="rect">
            <a:avLst/>
          </a:prstGeom>
          <a:noFill/>
          <a:ln>
            <a:noFill/>
          </a:ln>
        </p:spPr>
      </p:pic>
      <p:sp>
        <p:nvSpPr>
          <p:cNvPr id="195" name="Google Shape;195;g1133607e669_0_0"/>
          <p:cNvSpPr txBox="1"/>
          <p:nvPr/>
        </p:nvSpPr>
        <p:spPr>
          <a:xfrm>
            <a:off x="304800" y="3818775"/>
            <a:ext cx="30000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800" u="sng">
                <a:solidFill>
                  <a:schemeClr val="dk1"/>
                </a:solidFill>
              </a:rPr>
              <a:t>After your ceremony:</a:t>
            </a:r>
            <a:endParaRPr sz="1800" u="sng"/>
          </a:p>
        </p:txBody>
      </p:sp>
      <p:sp>
        <p:nvSpPr>
          <p:cNvPr id="196" name="Google Shape;196;g1133607e669_0_0"/>
          <p:cNvSpPr txBox="1"/>
          <p:nvPr/>
        </p:nvSpPr>
        <p:spPr>
          <a:xfrm>
            <a:off x="346875" y="4240175"/>
            <a:ext cx="7568400" cy="1169700"/>
          </a:xfrm>
          <a:prstGeom prst="rect">
            <a:avLst/>
          </a:prstGeom>
          <a:noFill/>
          <a:ln>
            <a:noFill/>
          </a:ln>
        </p:spPr>
        <p:txBody>
          <a:bodyPr spcFirstLastPara="1" wrap="square" lIns="91425" tIns="91425" rIns="91425" bIns="91425" anchor="t" anchorCtr="0">
            <a:spAutoFit/>
          </a:bodyPr>
          <a:lstStyle/>
          <a:p>
            <a:pPr marL="457200" lvl="0" indent="-330200" algn="l" rtl="0">
              <a:spcBef>
                <a:spcPts val="360"/>
              </a:spcBef>
              <a:spcAft>
                <a:spcPts val="0"/>
              </a:spcAft>
              <a:buClr>
                <a:schemeClr val="dk1"/>
              </a:buClr>
              <a:buSzPts val="1600"/>
              <a:buChar char="●"/>
            </a:pPr>
            <a:r>
              <a:rPr lang="en-US" sz="1600">
                <a:solidFill>
                  <a:schemeClr val="dk1"/>
                </a:solidFill>
              </a:rPr>
              <a:t>Enjoy a complimentary snack and water along Summit Lane </a:t>
            </a:r>
            <a:endParaRPr sz="1600">
              <a:solidFill>
                <a:schemeClr val="dk1"/>
              </a:solidFill>
            </a:endParaRPr>
          </a:p>
          <a:p>
            <a:pPr marL="457200" lvl="0" indent="-330200" algn="l" rtl="0">
              <a:spcBef>
                <a:spcPts val="0"/>
              </a:spcBef>
              <a:spcAft>
                <a:spcPts val="0"/>
              </a:spcAft>
              <a:buClr>
                <a:schemeClr val="dk1"/>
              </a:buClr>
              <a:buSzPts val="1600"/>
              <a:buChar char="●"/>
            </a:pPr>
            <a:r>
              <a:rPr lang="en-US" sz="1600">
                <a:solidFill>
                  <a:schemeClr val="dk1"/>
                </a:solidFill>
              </a:rPr>
              <a:t>Stop at the resource tables on your way to your vehicle</a:t>
            </a:r>
            <a:endParaRPr sz="1600">
              <a:solidFill>
                <a:schemeClr val="dk1"/>
              </a:solidFill>
            </a:endParaRPr>
          </a:p>
          <a:p>
            <a:pPr marL="457200" lvl="0" indent="-330200" algn="l" rtl="0">
              <a:spcBef>
                <a:spcPts val="0"/>
              </a:spcBef>
              <a:spcAft>
                <a:spcPts val="0"/>
              </a:spcAft>
              <a:buClr>
                <a:schemeClr val="dk1"/>
              </a:buClr>
              <a:buSzPts val="1600"/>
              <a:buChar char="●"/>
            </a:pPr>
            <a:r>
              <a:rPr lang="en-US" sz="1600">
                <a:solidFill>
                  <a:schemeClr val="dk1"/>
                </a:solidFill>
              </a:rPr>
              <a:t>Make your way across campus and enjoy the photo ops</a:t>
            </a:r>
            <a:endParaRPr sz="1600">
              <a:solidFill>
                <a:schemeClr val="dk1"/>
              </a:solidFill>
            </a:endParaRPr>
          </a:p>
          <a:p>
            <a:pPr marL="457200" lvl="0" indent="-330200" algn="l" rtl="0">
              <a:spcBef>
                <a:spcPts val="0"/>
              </a:spcBef>
              <a:spcAft>
                <a:spcPts val="0"/>
              </a:spcAft>
              <a:buClr>
                <a:schemeClr val="dk1"/>
              </a:buClr>
              <a:buSzPts val="1600"/>
              <a:buChar char="●"/>
            </a:pPr>
            <a:r>
              <a:rPr lang="en-US" sz="1600">
                <a:solidFill>
                  <a:schemeClr val="dk1"/>
                </a:solidFill>
              </a:rPr>
              <a:t>Secure a reservation at a local restaurant to celebrate with your guests</a:t>
            </a:r>
            <a:endParaRPr sz="160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g1126d6b900b_0_3"/>
          <p:cNvSpPr txBox="1">
            <a:spLocks noGrp="1"/>
          </p:cNvSpPr>
          <p:nvPr>
            <p:ph type="title"/>
          </p:nvPr>
        </p:nvSpPr>
        <p:spPr>
          <a:xfrm>
            <a:off x="266700" y="208875"/>
            <a:ext cx="8610600" cy="6096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sz="2400" b="1" u="sng">
                <a:latin typeface="Arial"/>
                <a:ea typeface="Arial"/>
                <a:cs typeface="Arial"/>
                <a:sym typeface="Arial"/>
              </a:rPr>
              <a:t>Extreme Weather Postponement</a:t>
            </a:r>
            <a:endParaRPr sz="2400" b="1" u="sng">
              <a:latin typeface="Arial"/>
              <a:ea typeface="Arial"/>
              <a:cs typeface="Arial"/>
              <a:sym typeface="Arial"/>
            </a:endParaRPr>
          </a:p>
        </p:txBody>
      </p:sp>
      <p:sp>
        <p:nvSpPr>
          <p:cNvPr id="203" name="Google Shape;203;g1126d6b900b_0_3"/>
          <p:cNvSpPr txBox="1">
            <a:spLocks noGrp="1"/>
          </p:cNvSpPr>
          <p:nvPr>
            <p:ph type="body" idx="1"/>
          </p:nvPr>
        </p:nvSpPr>
        <p:spPr>
          <a:xfrm>
            <a:off x="266700" y="3595675"/>
            <a:ext cx="8610600" cy="2286000"/>
          </a:xfrm>
          <a:prstGeom prst="rect">
            <a:avLst/>
          </a:prstGeom>
        </p:spPr>
        <p:txBody>
          <a:bodyPr spcFirstLastPara="1" wrap="square" lIns="0" tIns="0" rIns="0" bIns="0" anchor="t" anchorCtr="0">
            <a:noAutofit/>
          </a:bodyPr>
          <a:lstStyle/>
          <a:p>
            <a:pPr marL="457200" lvl="0" indent="-342900" algn="l" rtl="0">
              <a:spcBef>
                <a:spcPts val="0"/>
              </a:spcBef>
              <a:spcAft>
                <a:spcPts val="0"/>
              </a:spcAft>
              <a:buSzPts val="1800"/>
              <a:buChar char="●"/>
            </a:pPr>
            <a:r>
              <a:rPr lang="en-US" sz="1800"/>
              <a:t>Only extreme weather conditions would cause postponement of ceremony (lightning, severe storm/winds, torrential downpours)</a:t>
            </a:r>
            <a:endParaRPr sz="1800"/>
          </a:p>
          <a:p>
            <a:pPr marL="457200" lvl="0" indent="-342900" algn="l" rtl="0">
              <a:spcBef>
                <a:spcPts val="0"/>
              </a:spcBef>
              <a:spcAft>
                <a:spcPts val="0"/>
              </a:spcAft>
              <a:buSzPts val="1800"/>
              <a:buChar char="●"/>
            </a:pPr>
            <a:r>
              <a:rPr lang="en-US" sz="1800"/>
              <a:t>University Commencement postponement is the day after, Sunday, May 8, 2022 at 10 am. </a:t>
            </a:r>
            <a:endParaRPr sz="1800"/>
          </a:p>
          <a:p>
            <a:pPr marL="457200" lvl="0" indent="-342900" algn="l" rtl="0">
              <a:spcBef>
                <a:spcPts val="0"/>
              </a:spcBef>
              <a:spcAft>
                <a:spcPts val="0"/>
              </a:spcAft>
              <a:buSzPts val="1800"/>
              <a:buChar char="●"/>
            </a:pPr>
            <a:r>
              <a:rPr lang="en-US" sz="1800"/>
              <a:t>College ceremonies postponed due to extreme weather conditions will be rescheduled to the following week, in the order of postponement, beginning Monday, May 16.</a:t>
            </a:r>
            <a:endParaRPr sz="1800"/>
          </a:p>
          <a:p>
            <a:pPr marL="0" lvl="0" indent="0" algn="l" rtl="0">
              <a:spcBef>
                <a:spcPts val="360"/>
              </a:spcBef>
              <a:spcAft>
                <a:spcPts val="0"/>
              </a:spcAft>
              <a:buNone/>
            </a:pPr>
            <a:endParaRPr/>
          </a:p>
        </p:txBody>
      </p:sp>
      <p:sp>
        <p:nvSpPr>
          <p:cNvPr id="204" name="Google Shape;204;g1126d6b900b_0_3"/>
          <p:cNvSpPr txBox="1"/>
          <p:nvPr/>
        </p:nvSpPr>
        <p:spPr>
          <a:xfrm>
            <a:off x="6282300" y="6502775"/>
            <a:ext cx="2861700" cy="5850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Clr>
                <a:srgbClr val="000000"/>
              </a:buClr>
              <a:buFont typeface="Arial"/>
              <a:buNone/>
            </a:pPr>
            <a:r>
              <a:rPr lang="en-US" sz="1200" i="1">
                <a:solidFill>
                  <a:schemeClr val="dk1"/>
                </a:solidFill>
                <a:latin typeface="Georgia"/>
                <a:ea typeface="Georgia"/>
                <a:cs typeface="Georgia"/>
                <a:sym typeface="Georgia"/>
              </a:rPr>
              <a:t>www.rowan.edu/commencement</a:t>
            </a:r>
            <a:endParaRPr sz="1200" i="1">
              <a:solidFill>
                <a:schemeClr val="dk1"/>
              </a:solidFill>
              <a:latin typeface="Georgia"/>
              <a:ea typeface="Georgia"/>
              <a:cs typeface="Georgia"/>
              <a:sym typeface="Georgia"/>
            </a:endParaRPr>
          </a:p>
          <a:p>
            <a:pPr marL="0" lvl="0" indent="0" algn="l" rtl="0">
              <a:spcBef>
                <a:spcPts val="0"/>
              </a:spcBef>
              <a:spcAft>
                <a:spcPts val="0"/>
              </a:spcAft>
              <a:buNone/>
            </a:pPr>
            <a:endParaRPr/>
          </a:p>
        </p:txBody>
      </p:sp>
      <p:pic>
        <p:nvPicPr>
          <p:cNvPr id="205" name="Google Shape;205;g1126d6b900b_0_3"/>
          <p:cNvPicPr preferRelativeResize="0"/>
          <p:nvPr/>
        </p:nvPicPr>
        <p:blipFill>
          <a:blip r:embed="rId3">
            <a:alphaModFix/>
          </a:blip>
          <a:stretch>
            <a:fillRect/>
          </a:stretch>
        </p:blipFill>
        <p:spPr>
          <a:xfrm>
            <a:off x="379350" y="818475"/>
            <a:ext cx="2286000" cy="2286000"/>
          </a:xfrm>
          <a:prstGeom prst="rect">
            <a:avLst/>
          </a:prstGeom>
          <a:noFill/>
          <a:ln>
            <a:noFill/>
          </a:ln>
        </p:spPr>
      </p:pic>
      <p:pic>
        <p:nvPicPr>
          <p:cNvPr id="206" name="Google Shape;206;g1126d6b900b_0_3"/>
          <p:cNvPicPr preferRelativeResize="0"/>
          <p:nvPr/>
        </p:nvPicPr>
        <p:blipFill>
          <a:blip r:embed="rId4">
            <a:alphaModFix/>
          </a:blip>
          <a:stretch>
            <a:fillRect/>
          </a:stretch>
        </p:blipFill>
        <p:spPr>
          <a:xfrm>
            <a:off x="3419988" y="818475"/>
            <a:ext cx="2286000" cy="2286000"/>
          </a:xfrm>
          <a:prstGeom prst="rect">
            <a:avLst/>
          </a:prstGeom>
          <a:noFill/>
          <a:ln>
            <a:noFill/>
          </a:ln>
        </p:spPr>
      </p:pic>
      <p:pic>
        <p:nvPicPr>
          <p:cNvPr id="207" name="Google Shape;207;g1126d6b900b_0_3"/>
          <p:cNvPicPr preferRelativeResize="0"/>
          <p:nvPr/>
        </p:nvPicPr>
        <p:blipFill>
          <a:blip r:embed="rId5">
            <a:alphaModFix/>
          </a:blip>
          <a:stretch>
            <a:fillRect/>
          </a:stretch>
        </p:blipFill>
        <p:spPr>
          <a:xfrm>
            <a:off x="6460625" y="818475"/>
            <a:ext cx="2286000" cy="22860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
                                        </p:tgtEl>
                                        <p:attrNameLst>
                                          <p:attrName>style.visibility</p:attrName>
                                        </p:attrNameLst>
                                      </p:cBhvr>
                                      <p:to>
                                        <p:strVal val="visible"/>
                                      </p:to>
                                    </p:set>
                                    <p:animEffect transition="in" filter="fade">
                                      <p:cBhvr>
                                        <p:cTn id="7" dur="1000"/>
                                        <p:tgtEl>
                                          <p:spTgt spid="2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p16"/>
          <p:cNvSpPr txBox="1">
            <a:spLocks noGrp="1"/>
          </p:cNvSpPr>
          <p:nvPr>
            <p:ph type="title"/>
          </p:nvPr>
        </p:nvSpPr>
        <p:spPr>
          <a:xfrm>
            <a:off x="304800" y="228600"/>
            <a:ext cx="8610600" cy="6096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US" sz="2400" u="sng">
                <a:latin typeface="Arial"/>
                <a:ea typeface="Arial"/>
                <a:cs typeface="Arial"/>
                <a:sym typeface="Arial"/>
              </a:rPr>
              <a:t>College Commencement Ceremonies - What to expect</a:t>
            </a:r>
            <a:endParaRPr sz="2400"/>
          </a:p>
        </p:txBody>
      </p:sp>
      <p:sp>
        <p:nvSpPr>
          <p:cNvPr id="213" name="Google Shape;213;p16"/>
          <p:cNvSpPr txBox="1">
            <a:spLocks noGrp="1"/>
          </p:cNvSpPr>
          <p:nvPr>
            <p:ph type="body" idx="1"/>
          </p:nvPr>
        </p:nvSpPr>
        <p:spPr>
          <a:xfrm>
            <a:off x="227223" y="789950"/>
            <a:ext cx="5653800" cy="47244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chemeClr val="dk1"/>
              </a:buClr>
              <a:buSzPts val="2400"/>
              <a:buFont typeface="Arial"/>
              <a:buNone/>
            </a:pPr>
            <a:r>
              <a:rPr lang="en-US" sz="2200"/>
              <a:t>Ticketed Event</a:t>
            </a:r>
            <a:endParaRPr sz="3000"/>
          </a:p>
          <a:p>
            <a:pPr marL="0" lvl="0" indent="0" algn="l" rtl="0">
              <a:spcBef>
                <a:spcPts val="0"/>
              </a:spcBef>
              <a:spcAft>
                <a:spcPts val="0"/>
              </a:spcAft>
              <a:buClr>
                <a:schemeClr val="dk1"/>
              </a:buClr>
              <a:buSzPts val="2400"/>
              <a:buFont typeface="Arial"/>
              <a:buNone/>
            </a:pPr>
            <a:endParaRPr sz="2000"/>
          </a:p>
          <a:p>
            <a:pPr marL="225425" lvl="0" indent="-212725" algn="l" rtl="0">
              <a:spcBef>
                <a:spcPts val="400"/>
              </a:spcBef>
              <a:spcAft>
                <a:spcPts val="0"/>
              </a:spcAft>
              <a:buClr>
                <a:schemeClr val="dk1"/>
              </a:buClr>
              <a:buSzPts val="1800"/>
              <a:buFont typeface="Arial"/>
              <a:buChar char="●"/>
            </a:pPr>
            <a:r>
              <a:rPr lang="en-US" sz="1800"/>
              <a:t>Eight guest tickets per registered graduate</a:t>
            </a:r>
            <a:endParaRPr sz="1800"/>
          </a:p>
          <a:p>
            <a:pPr marL="225425" lvl="0" indent="-212725" algn="l" rtl="0">
              <a:spcBef>
                <a:spcPts val="400"/>
              </a:spcBef>
              <a:spcAft>
                <a:spcPts val="0"/>
              </a:spcAft>
              <a:buClr>
                <a:schemeClr val="dk1"/>
              </a:buClr>
              <a:buSzPts val="1800"/>
              <a:buFont typeface="Arial"/>
              <a:buChar char="●"/>
            </a:pPr>
            <a:r>
              <a:rPr lang="en-US" sz="1800"/>
              <a:t>Don’t delay!  Download and send guests their tickets starting March 10th</a:t>
            </a:r>
            <a:endParaRPr sz="1800"/>
          </a:p>
          <a:p>
            <a:pPr marL="742950" lvl="1" indent="-285750" algn="l" rtl="0">
              <a:spcBef>
                <a:spcPts val="360"/>
              </a:spcBef>
              <a:spcAft>
                <a:spcPts val="0"/>
              </a:spcAft>
              <a:buClr>
                <a:schemeClr val="dk1"/>
              </a:buClr>
              <a:buSzPts val="1800"/>
              <a:buFont typeface="Arial"/>
              <a:buChar char="○"/>
            </a:pPr>
            <a:r>
              <a:rPr lang="en-US" sz="1800"/>
              <a:t>Digital and printed tickets accepted at entrance points around the University Green and Baseball Field</a:t>
            </a:r>
            <a:endParaRPr sz="1800"/>
          </a:p>
          <a:p>
            <a:pPr marL="742950" lvl="1" indent="-285750" algn="l" rtl="0">
              <a:spcBef>
                <a:spcPts val="360"/>
              </a:spcBef>
              <a:spcAft>
                <a:spcPts val="0"/>
              </a:spcAft>
              <a:buClr>
                <a:schemeClr val="dk1"/>
              </a:buClr>
              <a:buSzPts val="1800"/>
              <a:buFont typeface="Arial"/>
              <a:buChar char="○"/>
            </a:pPr>
            <a:r>
              <a:rPr lang="en-US" sz="1800"/>
              <a:t>Only graduates and ticketed guests will be permitted on and around the University Green.</a:t>
            </a:r>
            <a:endParaRPr sz="1800"/>
          </a:p>
          <a:p>
            <a:pPr marL="0" lvl="0" indent="0" algn="l" rtl="0">
              <a:spcBef>
                <a:spcPts val="400"/>
              </a:spcBef>
              <a:spcAft>
                <a:spcPts val="0"/>
              </a:spcAft>
              <a:buClr>
                <a:schemeClr val="dk1"/>
              </a:buClr>
              <a:buSzPts val="2000"/>
              <a:buFont typeface="Arial"/>
              <a:buNone/>
            </a:pPr>
            <a:endParaRPr sz="2000"/>
          </a:p>
          <a:p>
            <a:pPr marL="0" lvl="0" indent="0" algn="l" rtl="0">
              <a:spcBef>
                <a:spcPts val="320"/>
              </a:spcBef>
              <a:spcAft>
                <a:spcPts val="0"/>
              </a:spcAft>
              <a:buClr>
                <a:schemeClr val="dk1"/>
              </a:buClr>
              <a:buSzPts val="1600"/>
              <a:buFont typeface="Arial"/>
              <a:buNone/>
            </a:pPr>
            <a:r>
              <a:rPr lang="en-US" sz="1600"/>
              <a:t>All in-person ceremonies will be streamed live over YouTube.  Links will be provided on the commencement website in the days prior to the ceremony – rowan.edu/commencement</a:t>
            </a:r>
            <a:endParaRPr/>
          </a:p>
          <a:p>
            <a:pPr marL="0" lvl="0" indent="0" algn="l" rtl="0">
              <a:spcBef>
                <a:spcPts val="320"/>
              </a:spcBef>
              <a:spcAft>
                <a:spcPts val="0"/>
              </a:spcAft>
              <a:buClr>
                <a:schemeClr val="dk1"/>
              </a:buClr>
              <a:buSzPts val="1600"/>
              <a:buFont typeface="Arial"/>
              <a:buNone/>
            </a:pPr>
            <a:r>
              <a:rPr lang="en-US" sz="1600"/>
              <a:t>**As a reminder – there are no extra tickets**</a:t>
            </a:r>
            <a:endParaRPr/>
          </a:p>
        </p:txBody>
      </p:sp>
      <p:sp>
        <p:nvSpPr>
          <p:cNvPr id="214" name="Google Shape;214;p16"/>
          <p:cNvSpPr txBox="1">
            <a:spLocks noGrp="1"/>
          </p:cNvSpPr>
          <p:nvPr>
            <p:ph type="ftr" idx="11"/>
          </p:nvPr>
        </p:nvSpPr>
        <p:spPr>
          <a:xfrm>
            <a:off x="6324600" y="6629400"/>
            <a:ext cx="2667000" cy="228600"/>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None/>
            </a:pPr>
            <a:r>
              <a:rPr lang="en-US"/>
              <a:t>www.rowan.edu/commencement</a:t>
            </a:r>
            <a:endParaRPr/>
          </a:p>
        </p:txBody>
      </p:sp>
      <p:pic>
        <p:nvPicPr>
          <p:cNvPr id="215" name="Google Shape;215;p16"/>
          <p:cNvPicPr preferRelativeResize="0"/>
          <p:nvPr/>
        </p:nvPicPr>
        <p:blipFill>
          <a:blip r:embed="rId3">
            <a:alphaModFix/>
          </a:blip>
          <a:stretch>
            <a:fillRect/>
          </a:stretch>
        </p:blipFill>
        <p:spPr>
          <a:xfrm>
            <a:off x="5881025" y="1513521"/>
            <a:ext cx="3034375" cy="3572979"/>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17"/>
          <p:cNvSpPr txBox="1">
            <a:spLocks noGrp="1"/>
          </p:cNvSpPr>
          <p:nvPr>
            <p:ph type="title"/>
          </p:nvPr>
        </p:nvSpPr>
        <p:spPr>
          <a:xfrm>
            <a:off x="304800" y="228600"/>
            <a:ext cx="8610600" cy="6096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US" sz="2400" u="sng">
                <a:latin typeface="Arial"/>
                <a:ea typeface="Arial"/>
                <a:cs typeface="Arial"/>
                <a:sym typeface="Arial"/>
              </a:rPr>
              <a:t>College Commencement Ceremonies - What to expect</a:t>
            </a:r>
            <a:endParaRPr sz="3200"/>
          </a:p>
        </p:txBody>
      </p:sp>
      <p:sp>
        <p:nvSpPr>
          <p:cNvPr id="221" name="Google Shape;221;p17"/>
          <p:cNvSpPr txBox="1">
            <a:spLocks noGrp="1"/>
          </p:cNvSpPr>
          <p:nvPr>
            <p:ph type="body" idx="1"/>
          </p:nvPr>
        </p:nvSpPr>
        <p:spPr>
          <a:xfrm>
            <a:off x="266690" y="1122194"/>
            <a:ext cx="8610600" cy="47244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chemeClr val="dk1"/>
              </a:buClr>
              <a:buSzPts val="2400"/>
              <a:buFont typeface="Arial"/>
              <a:buNone/>
            </a:pPr>
            <a:r>
              <a:rPr lang="en-US" sz="2000"/>
              <a:t>Photography</a:t>
            </a:r>
            <a:endParaRPr sz="2800"/>
          </a:p>
          <a:p>
            <a:pPr marL="0" lvl="0" indent="0" algn="l" rtl="0">
              <a:spcBef>
                <a:spcPts val="480"/>
              </a:spcBef>
              <a:spcAft>
                <a:spcPts val="0"/>
              </a:spcAft>
              <a:buClr>
                <a:schemeClr val="dk1"/>
              </a:buClr>
              <a:buSzPts val="2400"/>
              <a:buFont typeface="Arial"/>
              <a:buNone/>
            </a:pPr>
            <a:endParaRPr sz="2400" u="sng"/>
          </a:p>
          <a:p>
            <a:pPr marL="225425" lvl="0" indent="-212725" algn="l" rtl="0">
              <a:spcBef>
                <a:spcPts val="400"/>
              </a:spcBef>
              <a:spcAft>
                <a:spcPts val="0"/>
              </a:spcAft>
              <a:buClr>
                <a:schemeClr val="dk1"/>
              </a:buClr>
              <a:buSzPts val="1800"/>
              <a:buFont typeface="Arial"/>
              <a:buChar char="•"/>
            </a:pPr>
            <a:r>
              <a:rPr lang="en-US" sz="1800"/>
              <a:t>Grad Images photographers will capture moments in the baseball field and as graduates cross stage at the University Green.</a:t>
            </a:r>
            <a:endParaRPr sz="1800"/>
          </a:p>
          <a:p>
            <a:pPr marL="225425" lvl="0" indent="-98425" algn="l" rtl="0">
              <a:spcBef>
                <a:spcPts val="400"/>
              </a:spcBef>
              <a:spcAft>
                <a:spcPts val="0"/>
              </a:spcAft>
              <a:buClr>
                <a:schemeClr val="dk1"/>
              </a:buClr>
              <a:buSzPts val="2000"/>
              <a:buFont typeface="Arial"/>
              <a:buNone/>
            </a:pPr>
            <a:endParaRPr sz="1800"/>
          </a:p>
          <a:p>
            <a:pPr marL="225425" lvl="0" indent="-212725" algn="l" rtl="0">
              <a:spcBef>
                <a:spcPts val="400"/>
              </a:spcBef>
              <a:spcAft>
                <a:spcPts val="0"/>
              </a:spcAft>
              <a:buClr>
                <a:schemeClr val="dk1"/>
              </a:buClr>
              <a:buSzPts val="1800"/>
              <a:buFont typeface="Arial"/>
              <a:buChar char="•"/>
            </a:pPr>
            <a:r>
              <a:rPr lang="en-US" sz="1800"/>
              <a:t>In addition to professional photography, there will be many opportunities to capture a popular family photo or selfie around campus.</a:t>
            </a:r>
            <a:endParaRPr sz="1800"/>
          </a:p>
        </p:txBody>
      </p:sp>
      <p:sp>
        <p:nvSpPr>
          <p:cNvPr id="222" name="Google Shape;222;p17"/>
          <p:cNvSpPr txBox="1">
            <a:spLocks noGrp="1"/>
          </p:cNvSpPr>
          <p:nvPr>
            <p:ph type="ftr" idx="11"/>
          </p:nvPr>
        </p:nvSpPr>
        <p:spPr>
          <a:xfrm>
            <a:off x="6324600" y="6629400"/>
            <a:ext cx="2667000" cy="228600"/>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None/>
            </a:pPr>
            <a:r>
              <a:rPr lang="en-US"/>
              <a:t>www.rowan.edu/commencement</a:t>
            </a:r>
            <a:endParaRPr/>
          </a:p>
        </p:txBody>
      </p:sp>
      <p:pic>
        <p:nvPicPr>
          <p:cNvPr id="223" name="Google Shape;223;p17"/>
          <p:cNvPicPr preferRelativeResize="0"/>
          <p:nvPr/>
        </p:nvPicPr>
        <p:blipFill>
          <a:blip r:embed="rId3">
            <a:alphaModFix/>
          </a:blip>
          <a:stretch>
            <a:fillRect/>
          </a:stretch>
        </p:blipFill>
        <p:spPr>
          <a:xfrm>
            <a:off x="200100" y="3763400"/>
            <a:ext cx="2395075" cy="1580825"/>
          </a:xfrm>
          <a:prstGeom prst="rect">
            <a:avLst/>
          </a:prstGeom>
          <a:noFill/>
          <a:ln>
            <a:noFill/>
          </a:ln>
        </p:spPr>
      </p:pic>
      <p:pic>
        <p:nvPicPr>
          <p:cNvPr id="224" name="Google Shape;224;p17"/>
          <p:cNvPicPr preferRelativeResize="0"/>
          <p:nvPr/>
        </p:nvPicPr>
        <p:blipFill>
          <a:blip r:embed="rId4">
            <a:alphaModFix/>
          </a:blip>
          <a:stretch>
            <a:fillRect/>
          </a:stretch>
        </p:blipFill>
        <p:spPr>
          <a:xfrm>
            <a:off x="2802253" y="3763400"/>
            <a:ext cx="3615685" cy="1580825"/>
          </a:xfrm>
          <a:prstGeom prst="rect">
            <a:avLst/>
          </a:prstGeom>
          <a:noFill/>
          <a:ln>
            <a:noFill/>
          </a:ln>
        </p:spPr>
      </p:pic>
      <p:pic>
        <p:nvPicPr>
          <p:cNvPr id="225" name="Google Shape;225;p17"/>
          <p:cNvPicPr preferRelativeResize="0"/>
          <p:nvPr/>
        </p:nvPicPr>
        <p:blipFill>
          <a:blip r:embed="rId5">
            <a:alphaModFix/>
          </a:blip>
          <a:stretch>
            <a:fillRect/>
          </a:stretch>
        </p:blipFill>
        <p:spPr>
          <a:xfrm>
            <a:off x="6786375" y="3237037"/>
            <a:ext cx="1977150" cy="263355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18"/>
          <p:cNvSpPr txBox="1">
            <a:spLocks noGrp="1"/>
          </p:cNvSpPr>
          <p:nvPr>
            <p:ph type="title"/>
          </p:nvPr>
        </p:nvSpPr>
        <p:spPr>
          <a:xfrm>
            <a:off x="304800" y="228600"/>
            <a:ext cx="8610600" cy="6096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US" sz="2400" u="sng">
                <a:solidFill>
                  <a:schemeClr val="dk1"/>
                </a:solidFill>
                <a:latin typeface="Arial"/>
                <a:ea typeface="Arial"/>
                <a:cs typeface="Arial"/>
                <a:sym typeface="Arial"/>
              </a:rPr>
              <a:t>College Commencement Ceremonies - What to expect</a:t>
            </a:r>
            <a:endParaRPr/>
          </a:p>
        </p:txBody>
      </p:sp>
      <p:sp>
        <p:nvSpPr>
          <p:cNvPr id="231" name="Google Shape;231;p18"/>
          <p:cNvSpPr txBox="1">
            <a:spLocks noGrp="1"/>
          </p:cNvSpPr>
          <p:nvPr>
            <p:ph type="body" idx="1"/>
          </p:nvPr>
        </p:nvSpPr>
        <p:spPr>
          <a:xfrm>
            <a:off x="266700" y="1158875"/>
            <a:ext cx="8610600" cy="47244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chemeClr val="dk1"/>
              </a:buClr>
              <a:buSzPts val="2400"/>
              <a:buFont typeface="Arial"/>
              <a:buNone/>
            </a:pPr>
            <a:r>
              <a:rPr lang="en-US" sz="2000"/>
              <a:t>Rain or Shine</a:t>
            </a:r>
            <a:endParaRPr sz="2800"/>
          </a:p>
          <a:p>
            <a:pPr marL="225425" lvl="0" indent="-212725" algn="l" rtl="0">
              <a:spcBef>
                <a:spcPts val="400"/>
              </a:spcBef>
              <a:spcAft>
                <a:spcPts val="0"/>
              </a:spcAft>
              <a:buClr>
                <a:schemeClr val="dk1"/>
              </a:buClr>
              <a:buSzPts val="1800"/>
              <a:buFont typeface="Arial"/>
              <a:buChar char="•"/>
            </a:pPr>
            <a:r>
              <a:rPr lang="en-US" sz="1800"/>
              <a:t>Commencement ceremonies will be held rain or shine. </a:t>
            </a:r>
            <a:endParaRPr sz="1800"/>
          </a:p>
          <a:p>
            <a:pPr marL="225425" lvl="0" indent="-212725" algn="l" rtl="0">
              <a:spcBef>
                <a:spcPts val="400"/>
              </a:spcBef>
              <a:spcAft>
                <a:spcPts val="0"/>
              </a:spcAft>
              <a:buClr>
                <a:schemeClr val="dk1"/>
              </a:buClr>
              <a:buSzPts val="1800"/>
              <a:buFont typeface="Arial"/>
              <a:buChar char="•"/>
            </a:pPr>
            <a:r>
              <a:rPr lang="en-US" sz="1800"/>
              <a:t>In the case of extreme weather or circumstance, we will host postponed ceremonies the following week, May 16-20</a:t>
            </a:r>
            <a:endParaRPr sz="1800"/>
          </a:p>
          <a:p>
            <a:pPr marL="0" lvl="0" indent="0" algn="l" rtl="0">
              <a:spcBef>
                <a:spcPts val="480"/>
              </a:spcBef>
              <a:spcAft>
                <a:spcPts val="0"/>
              </a:spcAft>
              <a:buClr>
                <a:schemeClr val="dk1"/>
              </a:buClr>
              <a:buSzPts val="2400"/>
              <a:buFont typeface="Arial"/>
              <a:buNone/>
            </a:pPr>
            <a:endParaRPr sz="2400"/>
          </a:p>
          <a:p>
            <a:pPr marL="0" lvl="0" indent="0" algn="l" rtl="0">
              <a:spcBef>
                <a:spcPts val="480"/>
              </a:spcBef>
              <a:spcAft>
                <a:spcPts val="0"/>
              </a:spcAft>
              <a:buClr>
                <a:schemeClr val="dk1"/>
              </a:buClr>
              <a:buSzPts val="2400"/>
              <a:buFont typeface="Arial"/>
              <a:buNone/>
            </a:pPr>
            <a:r>
              <a:rPr lang="en-US" sz="2000"/>
              <a:t>Post Ceremony Celebration</a:t>
            </a:r>
            <a:endParaRPr sz="2800"/>
          </a:p>
          <a:p>
            <a:pPr marL="225425" lvl="0" indent="-212725" algn="l" rtl="0">
              <a:spcBef>
                <a:spcPts val="400"/>
              </a:spcBef>
              <a:spcAft>
                <a:spcPts val="0"/>
              </a:spcAft>
              <a:buClr>
                <a:schemeClr val="dk1"/>
              </a:buClr>
              <a:buSzPts val="1800"/>
              <a:buFont typeface="Arial"/>
              <a:buChar char="•"/>
            </a:pPr>
            <a:r>
              <a:rPr lang="en-US" sz="1800"/>
              <a:t>At the conclusion of the ceremony, graduates and guests are invited to enjoy a snack and bottled water along Summit Lane, between Laurel and Oak Halls</a:t>
            </a:r>
            <a:endParaRPr sz="1800"/>
          </a:p>
        </p:txBody>
      </p:sp>
      <p:sp>
        <p:nvSpPr>
          <p:cNvPr id="232" name="Google Shape;232;p18"/>
          <p:cNvSpPr txBox="1">
            <a:spLocks noGrp="1"/>
          </p:cNvSpPr>
          <p:nvPr>
            <p:ph type="ftr" idx="11"/>
          </p:nvPr>
        </p:nvSpPr>
        <p:spPr>
          <a:xfrm>
            <a:off x="6324600" y="6629400"/>
            <a:ext cx="2667000" cy="228600"/>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None/>
            </a:pPr>
            <a:r>
              <a:rPr lang="en-US"/>
              <a:t>www.rowan.edu/commencement</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Google Shape;74;p2"/>
          <p:cNvSpPr txBox="1">
            <a:spLocks noGrp="1"/>
          </p:cNvSpPr>
          <p:nvPr>
            <p:ph type="ctrTitle"/>
          </p:nvPr>
        </p:nvSpPr>
        <p:spPr>
          <a:xfrm>
            <a:off x="304800" y="1219200"/>
            <a:ext cx="8534400" cy="2438400"/>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None/>
            </a:pPr>
            <a:r>
              <a:rPr lang="en-US" sz="4800"/>
              <a:t/>
            </a:r>
            <a:br>
              <a:rPr lang="en-US" sz="4800"/>
            </a:br>
            <a:r>
              <a:rPr lang="en-US" sz="4800"/>
              <a:t>Commencement &amp; Graduation</a:t>
            </a:r>
            <a:br>
              <a:rPr lang="en-US" sz="4800"/>
            </a:br>
            <a:r>
              <a:rPr lang="en-US" sz="4800"/>
              <a:t>Guide 2022</a:t>
            </a:r>
            <a:endParaRPr/>
          </a:p>
        </p:txBody>
      </p:sp>
      <p:sp>
        <p:nvSpPr>
          <p:cNvPr id="75" name="Google Shape;75;p2"/>
          <p:cNvSpPr txBox="1">
            <a:spLocks noGrp="1"/>
          </p:cNvSpPr>
          <p:nvPr>
            <p:ph type="subTitle" idx="1"/>
          </p:nvPr>
        </p:nvSpPr>
        <p:spPr>
          <a:xfrm>
            <a:off x="2438400" y="3810000"/>
            <a:ext cx="6400800" cy="1355725"/>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Clr>
                <a:schemeClr val="lt2"/>
              </a:buClr>
              <a:buSzPts val="1800"/>
              <a:buFont typeface="Georgia"/>
              <a:buNone/>
            </a:pPr>
            <a:r>
              <a:rPr lang="en-US" sz="1800" i="1">
                <a:solidFill>
                  <a:schemeClr val="lt2"/>
                </a:solidFill>
                <a:latin typeface="Georgia"/>
                <a:ea typeface="Georgia"/>
                <a:cs typeface="Georgia"/>
                <a:sym typeface="Georgia"/>
              </a:rPr>
              <a:t>Presented by</a:t>
            </a:r>
            <a:endParaRPr/>
          </a:p>
          <a:p>
            <a:pPr marL="0" lvl="0" indent="0" algn="r" rtl="0">
              <a:lnSpc>
                <a:spcPct val="90000"/>
              </a:lnSpc>
              <a:spcBef>
                <a:spcPts val="360"/>
              </a:spcBef>
              <a:spcAft>
                <a:spcPts val="0"/>
              </a:spcAft>
              <a:buClr>
                <a:schemeClr val="lt2"/>
              </a:buClr>
              <a:buSzPts val="1800"/>
              <a:buFont typeface="Georgia"/>
              <a:buNone/>
            </a:pPr>
            <a:r>
              <a:rPr lang="en-US" sz="1800">
                <a:solidFill>
                  <a:schemeClr val="lt2"/>
                </a:solidFill>
                <a:latin typeface="Georgia"/>
                <a:ea typeface="Georgia"/>
                <a:cs typeface="Georgia"/>
                <a:sym typeface="Georgia"/>
              </a:rPr>
              <a:t>Office of University Events &amp;</a:t>
            </a:r>
            <a:endParaRPr/>
          </a:p>
          <a:p>
            <a:pPr marL="0" lvl="0" indent="0" algn="r" rtl="0">
              <a:lnSpc>
                <a:spcPct val="90000"/>
              </a:lnSpc>
              <a:spcBef>
                <a:spcPts val="360"/>
              </a:spcBef>
              <a:spcAft>
                <a:spcPts val="0"/>
              </a:spcAft>
              <a:buClr>
                <a:schemeClr val="lt2"/>
              </a:buClr>
              <a:buSzPts val="1800"/>
              <a:buFont typeface="Georgia"/>
              <a:buNone/>
            </a:pPr>
            <a:r>
              <a:rPr lang="en-US" sz="1800">
                <a:solidFill>
                  <a:schemeClr val="lt2"/>
                </a:solidFill>
                <a:latin typeface="Georgia"/>
                <a:ea typeface="Georgia"/>
                <a:cs typeface="Georgia"/>
                <a:sym typeface="Georgia"/>
              </a:rPr>
              <a:t>Office of the University Registrar</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21"/>
          <p:cNvSpPr txBox="1">
            <a:spLocks noGrp="1"/>
          </p:cNvSpPr>
          <p:nvPr>
            <p:ph type="body" idx="1"/>
          </p:nvPr>
        </p:nvSpPr>
        <p:spPr>
          <a:xfrm>
            <a:off x="277346" y="914400"/>
            <a:ext cx="8553450" cy="3657600"/>
          </a:xfrm>
          <a:prstGeom prst="rect">
            <a:avLst/>
          </a:prstGeom>
          <a:noFill/>
          <a:ln>
            <a:noFill/>
          </a:ln>
        </p:spPr>
        <p:txBody>
          <a:bodyPr spcFirstLastPara="1" wrap="square" lIns="0" tIns="0" rIns="0" bIns="0" anchor="t" anchorCtr="0">
            <a:noAutofit/>
          </a:bodyPr>
          <a:lstStyle/>
          <a:p>
            <a:pPr marL="68580" lvl="0" indent="0" algn="l" rtl="0">
              <a:spcBef>
                <a:spcPts val="0"/>
              </a:spcBef>
              <a:spcAft>
                <a:spcPts val="0"/>
              </a:spcAft>
              <a:buClr>
                <a:srgbClr val="000000"/>
              </a:buClr>
              <a:buSzPts val="1650"/>
              <a:buFont typeface="Calibri"/>
              <a:buNone/>
            </a:pPr>
            <a:r>
              <a:rPr lang="en-US" sz="1650" b="1"/>
              <a:t>To be eligible to Register/RSVP in Marching Order: </a:t>
            </a:r>
            <a:endParaRPr/>
          </a:p>
          <a:p>
            <a:pPr marL="457200" lvl="0" indent="-333375" algn="l" rtl="0">
              <a:spcBef>
                <a:spcPts val="780"/>
              </a:spcBef>
              <a:spcAft>
                <a:spcPts val="0"/>
              </a:spcAft>
              <a:buSzPts val="1650"/>
              <a:buChar char="●"/>
            </a:pPr>
            <a:r>
              <a:rPr lang="en-US" sz="1650"/>
              <a:t>Students who have been awarded their degree(s) </a:t>
            </a:r>
            <a:endParaRPr/>
          </a:p>
          <a:p>
            <a:pPr marL="457200" lvl="0" indent="-333375" algn="l" rtl="0">
              <a:spcBef>
                <a:spcPts val="0"/>
              </a:spcBef>
              <a:spcAft>
                <a:spcPts val="0"/>
              </a:spcAft>
              <a:buSzPts val="1650"/>
              <a:buChar char="●"/>
            </a:pPr>
            <a:r>
              <a:rPr lang="en-US" sz="1650"/>
              <a:t>Students who apply to graduate prior to February 25, 2022</a:t>
            </a:r>
            <a:endParaRPr/>
          </a:p>
          <a:p>
            <a:pPr marL="457200" lvl="0" indent="-333375" algn="l" rtl="0">
              <a:spcBef>
                <a:spcPts val="0"/>
              </a:spcBef>
              <a:spcAft>
                <a:spcPts val="0"/>
              </a:spcAft>
              <a:buSzPts val="1650"/>
              <a:buChar char="●"/>
            </a:pPr>
            <a:r>
              <a:rPr lang="en-US" sz="1650"/>
              <a:t>CADP (formerly 4+1) students participating in the undergraduate portion of their program</a:t>
            </a:r>
            <a:endParaRPr/>
          </a:p>
          <a:p>
            <a:pPr marL="457200" lvl="0" indent="-333375" algn="l" rtl="0">
              <a:spcBef>
                <a:spcPts val="0"/>
              </a:spcBef>
              <a:spcAft>
                <a:spcPts val="0"/>
              </a:spcAft>
              <a:buSzPts val="1650"/>
              <a:buChar char="●"/>
            </a:pPr>
            <a:r>
              <a:rPr lang="en-US" sz="1650"/>
              <a:t>Students with *remaining degree requirements may participate if they meet these requirements: </a:t>
            </a:r>
            <a:endParaRPr/>
          </a:p>
          <a:p>
            <a:pPr marL="914400" lvl="1" indent="-333375" algn="l" rtl="0">
              <a:spcBef>
                <a:spcPts val="0"/>
              </a:spcBef>
              <a:spcAft>
                <a:spcPts val="0"/>
              </a:spcAft>
              <a:buSzPts val="1650"/>
              <a:buFont typeface="Calibri"/>
              <a:buChar char="○"/>
            </a:pPr>
            <a:r>
              <a:rPr lang="en-US" sz="1650"/>
              <a:t>Undergraduate students within </a:t>
            </a:r>
            <a:r>
              <a:rPr lang="en-US" sz="1650" b="1"/>
              <a:t>20 credit hours </a:t>
            </a:r>
            <a:r>
              <a:rPr lang="en-US" sz="1650"/>
              <a:t>of degree completion</a:t>
            </a:r>
            <a:endParaRPr/>
          </a:p>
          <a:p>
            <a:pPr marL="914400" lvl="1" indent="-333375" algn="l" rtl="0">
              <a:spcBef>
                <a:spcPts val="0"/>
              </a:spcBef>
              <a:spcAft>
                <a:spcPts val="0"/>
              </a:spcAft>
              <a:buSzPts val="1650"/>
              <a:buFont typeface="Calibri"/>
              <a:buChar char="○"/>
            </a:pPr>
            <a:r>
              <a:rPr lang="en-US" sz="1650"/>
              <a:t>Graduate students (Master’s level only) within </a:t>
            </a:r>
            <a:r>
              <a:rPr lang="en-US" sz="1650" b="1"/>
              <a:t>6 credit hours </a:t>
            </a:r>
            <a:r>
              <a:rPr lang="en-US" sz="1650"/>
              <a:t>of degree completion </a:t>
            </a:r>
            <a:endParaRPr/>
          </a:p>
          <a:p>
            <a:pPr marL="45244" lvl="0" indent="0" algn="l" rtl="0">
              <a:spcBef>
                <a:spcPts val="770"/>
              </a:spcBef>
              <a:spcAft>
                <a:spcPts val="0"/>
              </a:spcAft>
              <a:buClr>
                <a:schemeClr val="dk1"/>
              </a:buClr>
              <a:buSzPts val="1600"/>
              <a:buFont typeface="Calibri"/>
              <a:buNone/>
            </a:pPr>
            <a:r>
              <a:rPr lang="en-US" sz="1600" i="1"/>
              <a:t>*Remaining degree requirements (undergraduate and graduate) to be completed in the Summer/Fall terms.  Students completing degree requirements in Spring 2023 would attend Commencement in May of 2023.</a:t>
            </a:r>
            <a:endParaRPr sz="1600"/>
          </a:p>
          <a:p>
            <a:pPr marL="45244" lvl="0" indent="0" algn="l" rtl="0">
              <a:spcBef>
                <a:spcPts val="1230"/>
              </a:spcBef>
              <a:spcAft>
                <a:spcPts val="0"/>
              </a:spcAft>
              <a:buClr>
                <a:srgbClr val="000000"/>
              </a:buClr>
              <a:buSzPts val="1650"/>
              <a:buFont typeface="Calibri"/>
              <a:buNone/>
            </a:pPr>
            <a:r>
              <a:rPr lang="en-US" sz="1650" u="sng">
                <a:solidFill>
                  <a:srgbClr val="000000"/>
                </a:solidFill>
              </a:rPr>
              <a:t/>
            </a:r>
            <a:br>
              <a:rPr lang="en-US" sz="1650" u="sng">
                <a:solidFill>
                  <a:srgbClr val="000000"/>
                </a:solidFill>
              </a:rPr>
            </a:br>
            <a:r>
              <a:rPr lang="en-US" sz="1650" b="1" u="sng"/>
              <a:t>DEADLINE: </a:t>
            </a:r>
            <a:r>
              <a:rPr lang="en-US" sz="1650" u="sng"/>
              <a:t/>
            </a:r>
            <a:br>
              <a:rPr lang="en-US" sz="1650" u="sng"/>
            </a:br>
            <a:r>
              <a:rPr lang="en-US" sz="1650"/>
              <a:t>*Students with remaining degree requirements must RSVP by February 25, 2022 to ensure inclusion of their name in the program book.</a:t>
            </a:r>
            <a:endParaRPr/>
          </a:p>
        </p:txBody>
      </p:sp>
      <p:sp>
        <p:nvSpPr>
          <p:cNvPr id="238" name="Google Shape;238;p21"/>
          <p:cNvSpPr txBox="1"/>
          <p:nvPr/>
        </p:nvSpPr>
        <p:spPr>
          <a:xfrm>
            <a:off x="277346" y="228600"/>
            <a:ext cx="7647454" cy="411142"/>
          </a:xfrm>
          <a:prstGeom prst="rect">
            <a:avLst/>
          </a:prstGeom>
          <a:noFill/>
          <a:ln>
            <a:noFill/>
          </a:ln>
        </p:spPr>
        <p:txBody>
          <a:bodyPr spcFirstLastPara="1" wrap="square" lIns="0" tIns="0" rIns="0" bIns="0" anchor="b" anchorCtr="0">
            <a:noAutofit/>
          </a:bodyPr>
          <a:lstStyle/>
          <a:p>
            <a:pPr marL="0" marR="0" lvl="0" indent="0" algn="l" rtl="0">
              <a:lnSpc>
                <a:spcPct val="90000"/>
              </a:lnSpc>
              <a:spcBef>
                <a:spcPts val="0"/>
              </a:spcBef>
              <a:spcAft>
                <a:spcPts val="0"/>
              </a:spcAft>
              <a:buClr>
                <a:schemeClr val="dk1"/>
              </a:buClr>
              <a:buSzPts val="2400"/>
              <a:buFont typeface="Arial"/>
              <a:buNone/>
            </a:pPr>
            <a:r>
              <a:rPr lang="en-US" sz="2400" b="0" i="0" u="sng">
                <a:solidFill>
                  <a:schemeClr val="dk1"/>
                </a:solidFill>
                <a:latin typeface="Arial"/>
                <a:ea typeface="Arial"/>
                <a:cs typeface="Arial"/>
                <a:sym typeface="Arial"/>
              </a:rPr>
              <a:t>Commencement Participation Criteria</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p22"/>
          <p:cNvSpPr txBox="1">
            <a:spLocks noGrp="1"/>
          </p:cNvSpPr>
          <p:nvPr>
            <p:ph type="title"/>
          </p:nvPr>
        </p:nvSpPr>
        <p:spPr>
          <a:xfrm>
            <a:off x="266700" y="228600"/>
            <a:ext cx="8610600" cy="4719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US" sz="2400" u="sng">
                <a:latin typeface="Arial"/>
                <a:ea typeface="Arial"/>
                <a:cs typeface="Arial"/>
                <a:sym typeface="Arial"/>
              </a:rPr>
              <a:t>Registration Process for Graduates</a:t>
            </a:r>
            <a:r>
              <a:rPr lang="en-US">
                <a:latin typeface="Arial"/>
                <a:ea typeface="Arial"/>
                <a:cs typeface="Arial"/>
                <a:sym typeface="Arial"/>
              </a:rPr>
              <a:t/>
            </a:r>
            <a:br>
              <a:rPr lang="en-US">
                <a:latin typeface="Arial"/>
                <a:ea typeface="Arial"/>
                <a:cs typeface="Arial"/>
                <a:sym typeface="Arial"/>
              </a:rPr>
            </a:br>
            <a:r>
              <a:rPr lang="en-US" b="1" u="sng"/>
              <a:t/>
            </a:r>
            <a:br>
              <a:rPr lang="en-US" b="1" u="sng"/>
            </a:br>
            <a:endParaRPr/>
          </a:p>
        </p:txBody>
      </p:sp>
      <p:sp>
        <p:nvSpPr>
          <p:cNvPr id="244" name="Google Shape;244;p22"/>
          <p:cNvSpPr txBox="1">
            <a:spLocks noGrp="1"/>
          </p:cNvSpPr>
          <p:nvPr>
            <p:ph type="body" idx="1"/>
          </p:nvPr>
        </p:nvSpPr>
        <p:spPr>
          <a:xfrm>
            <a:off x="324525" y="1302750"/>
            <a:ext cx="8610600" cy="4724400"/>
          </a:xfrm>
          <a:prstGeom prst="rect">
            <a:avLst/>
          </a:prstGeom>
          <a:noFill/>
          <a:ln>
            <a:noFill/>
          </a:ln>
        </p:spPr>
        <p:txBody>
          <a:bodyPr spcFirstLastPara="1" wrap="square" lIns="0" tIns="0" rIns="0" bIns="0" anchor="t" anchorCtr="0">
            <a:noAutofit/>
          </a:bodyPr>
          <a:lstStyle/>
          <a:p>
            <a:pPr marL="457200" lvl="0" indent="-355600" algn="l" rtl="0">
              <a:spcBef>
                <a:spcPts val="0"/>
              </a:spcBef>
              <a:spcAft>
                <a:spcPts val="0"/>
              </a:spcAft>
              <a:buSzPts val="2000"/>
              <a:buChar char="●"/>
            </a:pPr>
            <a:r>
              <a:rPr lang="en-US" sz="2000"/>
              <a:t>RSVP for In-Person Commencement</a:t>
            </a:r>
            <a:endParaRPr/>
          </a:p>
          <a:p>
            <a:pPr marL="914400" lvl="1" indent="-342900" algn="l" rtl="0">
              <a:lnSpc>
                <a:spcPct val="115000"/>
              </a:lnSpc>
              <a:spcBef>
                <a:spcPts val="0"/>
              </a:spcBef>
              <a:spcAft>
                <a:spcPts val="0"/>
              </a:spcAft>
              <a:buSzPts val="1800"/>
              <a:buChar char="○"/>
            </a:pPr>
            <a:r>
              <a:rPr lang="en-US" sz="1800" u="sng">
                <a:highlight>
                  <a:srgbClr val="FFFFFF"/>
                </a:highlight>
                <a:hlinkClick r:id="rId3"/>
              </a:rPr>
              <a:t>go.rowan.edu/commencementparticipation</a:t>
            </a:r>
            <a:r>
              <a:rPr lang="en-US" sz="1800">
                <a:highlight>
                  <a:srgbClr val="FFFFFF"/>
                </a:highlight>
              </a:rPr>
              <a:t> or Self Service Banner, Student tab, commencement attendance confirmation</a:t>
            </a:r>
            <a:endParaRPr sz="1800">
              <a:highlight>
                <a:srgbClr val="FFFFFF"/>
              </a:highlight>
            </a:endParaRPr>
          </a:p>
          <a:p>
            <a:pPr marL="914400" lvl="1" indent="-342900" algn="l" rtl="0">
              <a:lnSpc>
                <a:spcPct val="115000"/>
              </a:lnSpc>
              <a:spcBef>
                <a:spcPts val="0"/>
              </a:spcBef>
              <a:spcAft>
                <a:spcPts val="0"/>
              </a:spcAft>
              <a:buSzPts val="1800"/>
              <a:buChar char="○"/>
            </a:pPr>
            <a:r>
              <a:rPr lang="en-US" sz="1800">
                <a:highlight>
                  <a:srgbClr val="FFFFFF"/>
                </a:highlight>
              </a:rPr>
              <a:t>Log in with Rowan credentials, enter Marching Order graduate homepage -  Here you will see all ceremonies you are eligible to attend</a:t>
            </a:r>
            <a:endParaRPr sz="1800">
              <a:highlight>
                <a:srgbClr val="FFFFFF"/>
              </a:highlight>
            </a:endParaRPr>
          </a:p>
          <a:p>
            <a:pPr marL="914400" lvl="1" indent="-342900" algn="l" rtl="0">
              <a:lnSpc>
                <a:spcPct val="115000"/>
              </a:lnSpc>
              <a:spcBef>
                <a:spcPts val="0"/>
              </a:spcBef>
              <a:spcAft>
                <a:spcPts val="0"/>
              </a:spcAft>
              <a:buSzPts val="1800"/>
              <a:buChar char="○"/>
            </a:pPr>
            <a:r>
              <a:rPr lang="en-US" sz="1800">
                <a:highlight>
                  <a:srgbClr val="FFFFFF"/>
                </a:highlight>
              </a:rPr>
              <a:t>Complete the registration form for all ceremonies listed</a:t>
            </a:r>
            <a:endParaRPr sz="1800">
              <a:highlight>
                <a:srgbClr val="FFFFFF"/>
              </a:highlight>
            </a:endParaRPr>
          </a:p>
          <a:p>
            <a:pPr marL="914400" lvl="1" indent="-342900" algn="l" rtl="0">
              <a:lnSpc>
                <a:spcPct val="115000"/>
              </a:lnSpc>
              <a:spcBef>
                <a:spcPts val="0"/>
              </a:spcBef>
              <a:spcAft>
                <a:spcPts val="0"/>
              </a:spcAft>
              <a:buSzPts val="1800"/>
              <a:buChar char="○"/>
            </a:pPr>
            <a:r>
              <a:rPr lang="en-US" sz="1800">
                <a:highlight>
                  <a:srgbClr val="FFFFFF"/>
                </a:highlight>
              </a:rPr>
              <a:t>Answer all questions in the registration form</a:t>
            </a:r>
            <a:endParaRPr sz="1800">
              <a:highlight>
                <a:srgbClr val="FFFFFF"/>
              </a:highlight>
            </a:endParaRPr>
          </a:p>
          <a:p>
            <a:pPr marL="457200" lvl="0" indent="-355600" algn="l" rtl="0">
              <a:spcBef>
                <a:spcPts val="0"/>
              </a:spcBef>
              <a:spcAft>
                <a:spcPts val="0"/>
              </a:spcAft>
              <a:buSzPts val="2000"/>
              <a:buChar char="●"/>
            </a:pPr>
            <a:r>
              <a:rPr lang="en-US" sz="2000"/>
              <a:t>Access guest tickets and view ceremony details </a:t>
            </a:r>
            <a:endParaRPr/>
          </a:p>
          <a:p>
            <a:pPr marL="914400" lvl="1" indent="-342900" algn="l" rtl="0">
              <a:lnSpc>
                <a:spcPct val="115000"/>
              </a:lnSpc>
              <a:spcBef>
                <a:spcPts val="0"/>
              </a:spcBef>
              <a:spcAft>
                <a:spcPts val="0"/>
              </a:spcAft>
              <a:buSzPts val="1800"/>
              <a:buChar char="○"/>
            </a:pPr>
            <a:r>
              <a:rPr lang="en-US" sz="1800">
                <a:highlight>
                  <a:srgbClr val="FFFFFF"/>
                </a:highlight>
              </a:rPr>
              <a:t>On March 10, 2022, a full Commencement schedule with times will be posted and graduates will be able to sign back into Marching Order and collect their guest tickets and see their assigned ceremony times</a:t>
            </a:r>
            <a:endParaRPr/>
          </a:p>
        </p:txBody>
      </p:sp>
      <p:sp>
        <p:nvSpPr>
          <p:cNvPr id="245" name="Google Shape;245;p22"/>
          <p:cNvSpPr txBox="1">
            <a:spLocks noGrp="1"/>
          </p:cNvSpPr>
          <p:nvPr>
            <p:ph type="ftr" idx="11"/>
          </p:nvPr>
        </p:nvSpPr>
        <p:spPr>
          <a:xfrm>
            <a:off x="6324600" y="6629400"/>
            <a:ext cx="2667000" cy="228600"/>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None/>
            </a:pPr>
            <a:r>
              <a:rPr lang="en-US"/>
              <a:t>www.rowan.edu/commencement</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p23"/>
          <p:cNvSpPr txBox="1">
            <a:spLocks noGrp="1"/>
          </p:cNvSpPr>
          <p:nvPr>
            <p:ph type="title"/>
          </p:nvPr>
        </p:nvSpPr>
        <p:spPr>
          <a:xfrm>
            <a:off x="304800" y="228600"/>
            <a:ext cx="8610600" cy="10668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US" sz="2400">
                <a:latin typeface="Arial"/>
                <a:ea typeface="Arial"/>
                <a:cs typeface="Arial"/>
                <a:sym typeface="Arial"/>
              </a:rPr>
              <a:t>Marching Order:</a:t>
            </a:r>
            <a:br>
              <a:rPr lang="en-US" sz="2400">
                <a:latin typeface="Arial"/>
                <a:ea typeface="Arial"/>
                <a:cs typeface="Arial"/>
                <a:sym typeface="Arial"/>
              </a:rPr>
            </a:br>
            <a:r>
              <a:rPr lang="en-US" sz="2400" u="sng">
                <a:latin typeface="Arial"/>
                <a:ea typeface="Arial"/>
                <a:cs typeface="Arial"/>
                <a:sym typeface="Arial"/>
              </a:rPr>
              <a:t>Commencement Registration &amp; Ticketing </a:t>
            </a:r>
            <a:endParaRPr sz="2400"/>
          </a:p>
        </p:txBody>
      </p:sp>
      <p:pic>
        <p:nvPicPr>
          <p:cNvPr id="251" name="Google Shape;251;p23"/>
          <p:cNvPicPr preferRelativeResize="0">
            <a:picLocks noGrp="1"/>
          </p:cNvPicPr>
          <p:nvPr>
            <p:ph type="body" idx="1"/>
          </p:nvPr>
        </p:nvPicPr>
        <p:blipFill rotWithShape="1">
          <a:blip r:embed="rId3">
            <a:alphaModFix/>
          </a:blip>
          <a:srcRect/>
          <a:stretch/>
        </p:blipFill>
        <p:spPr>
          <a:xfrm>
            <a:off x="2043871" y="2265544"/>
            <a:ext cx="5181600" cy="3490500"/>
          </a:xfrm>
          <a:prstGeom prst="rect">
            <a:avLst/>
          </a:prstGeom>
          <a:noFill/>
          <a:ln>
            <a:noFill/>
          </a:ln>
        </p:spPr>
      </p:pic>
      <p:sp>
        <p:nvSpPr>
          <p:cNvPr id="252" name="Google Shape;252;p23"/>
          <p:cNvSpPr txBox="1">
            <a:spLocks noGrp="1"/>
          </p:cNvSpPr>
          <p:nvPr>
            <p:ph type="ftr" idx="11"/>
          </p:nvPr>
        </p:nvSpPr>
        <p:spPr>
          <a:xfrm>
            <a:off x="6324600" y="6629400"/>
            <a:ext cx="2667000" cy="228600"/>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None/>
            </a:pPr>
            <a:r>
              <a:rPr lang="en-US"/>
              <a:t>www.rowan.edu/commencement</a:t>
            </a:r>
            <a:endParaRPr/>
          </a:p>
        </p:txBody>
      </p:sp>
      <p:sp>
        <p:nvSpPr>
          <p:cNvPr id="253" name="Google Shape;253;p23"/>
          <p:cNvSpPr txBox="1"/>
          <p:nvPr/>
        </p:nvSpPr>
        <p:spPr>
          <a:xfrm>
            <a:off x="304775" y="1173377"/>
            <a:ext cx="8659800" cy="954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chemeClr val="dk1"/>
                </a:solidFill>
                <a:latin typeface="Arial"/>
                <a:ea typeface="Arial"/>
                <a:cs typeface="Arial"/>
                <a:sym typeface="Arial"/>
              </a:rPr>
              <a:t>How do I get there?</a:t>
            </a:r>
            <a:endParaRPr sz="2000"/>
          </a:p>
          <a:p>
            <a:pPr marL="342900" marR="0" lvl="0" indent="-336550" algn="l" rtl="0">
              <a:spcBef>
                <a:spcPts val="0"/>
              </a:spcBef>
              <a:spcAft>
                <a:spcPts val="0"/>
              </a:spcAft>
              <a:buClr>
                <a:schemeClr val="dk1"/>
              </a:buClr>
              <a:buSzPts val="1800"/>
              <a:buFont typeface="Arial"/>
              <a:buChar char="•"/>
            </a:pPr>
            <a:r>
              <a:rPr lang="en-US" sz="1800">
                <a:solidFill>
                  <a:schemeClr val="dk1"/>
                </a:solidFill>
                <a:latin typeface="Arial"/>
                <a:ea typeface="Arial"/>
                <a:cs typeface="Arial"/>
                <a:sym typeface="Arial"/>
              </a:rPr>
              <a:t>go.rowan.edu/commencementparticipation</a:t>
            </a:r>
            <a:endParaRPr sz="1800"/>
          </a:p>
          <a:p>
            <a:pPr marL="342900" marR="0" lvl="0" indent="-336550" algn="l" rtl="0">
              <a:spcBef>
                <a:spcPts val="0"/>
              </a:spcBef>
              <a:spcAft>
                <a:spcPts val="0"/>
              </a:spcAft>
              <a:buClr>
                <a:schemeClr val="dk1"/>
              </a:buClr>
              <a:buSzPts val="1800"/>
              <a:buFont typeface="Arial"/>
              <a:buChar char="•"/>
            </a:pPr>
            <a:r>
              <a:rPr lang="en-US" sz="1800">
                <a:solidFill>
                  <a:schemeClr val="dk1"/>
                </a:solidFill>
                <a:latin typeface="Arial"/>
                <a:ea typeface="Arial"/>
                <a:cs typeface="Arial"/>
                <a:sym typeface="Arial"/>
              </a:rPr>
              <a:t>Self Service Banner/Student Tab/Commencement Attendance Confirmation</a:t>
            </a:r>
            <a:endParaRPr sz="180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g1134cdf99a0_0_7"/>
          <p:cNvSpPr txBox="1">
            <a:spLocks noGrp="1"/>
          </p:cNvSpPr>
          <p:nvPr>
            <p:ph type="title"/>
          </p:nvPr>
        </p:nvSpPr>
        <p:spPr>
          <a:xfrm>
            <a:off x="304800" y="228600"/>
            <a:ext cx="8610600" cy="6096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US" sz="2400" u="sng">
                <a:latin typeface="Arial"/>
                <a:ea typeface="Arial"/>
                <a:cs typeface="Arial"/>
                <a:sym typeface="Arial"/>
              </a:rPr>
              <a:t>Marching Order - Registration</a:t>
            </a:r>
            <a:endParaRPr sz="2400"/>
          </a:p>
        </p:txBody>
      </p:sp>
      <p:sp>
        <p:nvSpPr>
          <p:cNvPr id="259" name="Google Shape;259;g1134cdf99a0_0_7"/>
          <p:cNvSpPr txBox="1">
            <a:spLocks noGrp="1"/>
          </p:cNvSpPr>
          <p:nvPr>
            <p:ph type="ftr" idx="11"/>
          </p:nvPr>
        </p:nvSpPr>
        <p:spPr>
          <a:xfrm>
            <a:off x="6324600" y="6629400"/>
            <a:ext cx="2667000" cy="228600"/>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None/>
            </a:pPr>
            <a:r>
              <a:rPr lang="en-US"/>
              <a:t>www.rowan.edu/commencement</a:t>
            </a:r>
            <a:endParaRPr/>
          </a:p>
        </p:txBody>
      </p:sp>
      <p:sp>
        <p:nvSpPr>
          <p:cNvPr id="260" name="Google Shape;260;g1134cdf99a0_0_7"/>
          <p:cNvSpPr txBox="1"/>
          <p:nvPr/>
        </p:nvSpPr>
        <p:spPr>
          <a:xfrm>
            <a:off x="979500" y="986600"/>
            <a:ext cx="7261200" cy="430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FF0000"/>
              </a:buClr>
              <a:buSzPts val="2800"/>
              <a:buFont typeface="Arial"/>
              <a:buNone/>
            </a:pPr>
            <a:r>
              <a:rPr lang="en-US" sz="2200">
                <a:solidFill>
                  <a:srgbClr val="FF0000"/>
                </a:solidFill>
                <a:latin typeface="Arial"/>
                <a:ea typeface="Arial"/>
                <a:cs typeface="Arial"/>
                <a:sym typeface="Arial"/>
              </a:rPr>
              <a:t>Registration Deadline – </a:t>
            </a:r>
            <a:r>
              <a:rPr lang="en-US" sz="2200">
                <a:solidFill>
                  <a:srgbClr val="FF0000"/>
                </a:solidFill>
              </a:rPr>
              <a:t>February 25, 2022</a:t>
            </a:r>
            <a:endParaRPr sz="2200"/>
          </a:p>
        </p:txBody>
      </p:sp>
      <p:pic>
        <p:nvPicPr>
          <p:cNvPr id="261" name="Google Shape;261;g1134cdf99a0_0_7"/>
          <p:cNvPicPr preferRelativeResize="0"/>
          <p:nvPr/>
        </p:nvPicPr>
        <p:blipFill>
          <a:blip r:embed="rId3">
            <a:alphaModFix/>
          </a:blip>
          <a:stretch>
            <a:fillRect/>
          </a:stretch>
        </p:blipFill>
        <p:spPr>
          <a:xfrm>
            <a:off x="503250" y="1662200"/>
            <a:ext cx="7864501" cy="3956699"/>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p25"/>
          <p:cNvSpPr txBox="1">
            <a:spLocks noGrp="1"/>
          </p:cNvSpPr>
          <p:nvPr>
            <p:ph type="title"/>
          </p:nvPr>
        </p:nvSpPr>
        <p:spPr>
          <a:xfrm>
            <a:off x="304800" y="228600"/>
            <a:ext cx="8610600" cy="6096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US" sz="2400" u="sng">
                <a:latin typeface="Arial"/>
                <a:ea typeface="Arial"/>
                <a:cs typeface="Arial"/>
                <a:sym typeface="Arial"/>
              </a:rPr>
              <a:t>Marching Order - Registration</a:t>
            </a:r>
            <a:endParaRPr sz="2400"/>
          </a:p>
        </p:txBody>
      </p:sp>
      <p:sp>
        <p:nvSpPr>
          <p:cNvPr id="267" name="Google Shape;267;p25"/>
          <p:cNvSpPr txBox="1">
            <a:spLocks noGrp="1"/>
          </p:cNvSpPr>
          <p:nvPr>
            <p:ph type="ftr" idx="11"/>
          </p:nvPr>
        </p:nvSpPr>
        <p:spPr>
          <a:xfrm>
            <a:off x="6324600" y="6629400"/>
            <a:ext cx="2667000" cy="228600"/>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None/>
            </a:pPr>
            <a:r>
              <a:rPr lang="en-US"/>
              <a:t>www.rowan.edu/commencement</a:t>
            </a:r>
            <a:endParaRPr/>
          </a:p>
        </p:txBody>
      </p:sp>
      <p:sp>
        <p:nvSpPr>
          <p:cNvPr id="268" name="Google Shape;268;p25"/>
          <p:cNvSpPr txBox="1"/>
          <p:nvPr/>
        </p:nvSpPr>
        <p:spPr>
          <a:xfrm>
            <a:off x="941400" y="952250"/>
            <a:ext cx="7261200" cy="430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FF0000"/>
              </a:buClr>
              <a:buSzPts val="2800"/>
              <a:buFont typeface="Arial"/>
              <a:buNone/>
            </a:pPr>
            <a:r>
              <a:rPr lang="en-US" sz="2200">
                <a:solidFill>
                  <a:srgbClr val="FF0000"/>
                </a:solidFill>
                <a:latin typeface="Arial"/>
                <a:ea typeface="Arial"/>
                <a:cs typeface="Arial"/>
                <a:sym typeface="Arial"/>
              </a:rPr>
              <a:t>Registration Deadline – </a:t>
            </a:r>
            <a:r>
              <a:rPr lang="en-US" sz="2200">
                <a:solidFill>
                  <a:srgbClr val="FF0000"/>
                </a:solidFill>
              </a:rPr>
              <a:t>February 25, 2022</a:t>
            </a:r>
            <a:endParaRPr sz="2200"/>
          </a:p>
        </p:txBody>
      </p:sp>
      <p:sp>
        <p:nvSpPr>
          <p:cNvPr id="269" name="Google Shape;269;p25"/>
          <p:cNvSpPr/>
          <p:nvPr/>
        </p:nvSpPr>
        <p:spPr>
          <a:xfrm>
            <a:off x="6207992" y="5859347"/>
            <a:ext cx="381000" cy="153290"/>
          </a:xfrm>
          <a:prstGeom prst="rect">
            <a:avLst/>
          </a:prstGeom>
          <a:solidFill>
            <a:schemeClr val="accent1"/>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Tahoma"/>
              <a:buNone/>
            </a:pPr>
            <a:endParaRPr sz="1800" b="0" i="0" u="none" strike="noStrike" cap="none">
              <a:solidFill>
                <a:schemeClr val="dk1"/>
              </a:solidFill>
              <a:latin typeface="Tahoma"/>
              <a:ea typeface="Tahoma"/>
              <a:cs typeface="Tahoma"/>
              <a:sym typeface="Tahoma"/>
            </a:endParaRPr>
          </a:p>
        </p:txBody>
      </p:sp>
      <p:pic>
        <p:nvPicPr>
          <p:cNvPr id="270" name="Google Shape;270;p25"/>
          <p:cNvPicPr preferRelativeResize="0"/>
          <p:nvPr/>
        </p:nvPicPr>
        <p:blipFill rotWithShape="1">
          <a:blip r:embed="rId3">
            <a:alphaModFix/>
          </a:blip>
          <a:srcRect l="17786" t="6023" r="19339" b="4747"/>
          <a:stretch/>
        </p:blipFill>
        <p:spPr>
          <a:xfrm>
            <a:off x="3212212" y="1545575"/>
            <a:ext cx="5506363" cy="4395462"/>
          </a:xfrm>
          <a:prstGeom prst="rect">
            <a:avLst/>
          </a:prstGeom>
          <a:noFill/>
          <a:ln>
            <a:noFill/>
          </a:ln>
        </p:spPr>
      </p:pic>
      <p:sp>
        <p:nvSpPr>
          <p:cNvPr id="271" name="Google Shape;271;p25"/>
          <p:cNvSpPr txBox="1"/>
          <p:nvPr/>
        </p:nvSpPr>
        <p:spPr>
          <a:xfrm>
            <a:off x="94900" y="2733100"/>
            <a:ext cx="3117300" cy="1262100"/>
          </a:xfrm>
          <a:prstGeom prst="rect">
            <a:avLst/>
          </a:prstGeom>
          <a:noFill/>
          <a:ln>
            <a:noFill/>
          </a:ln>
        </p:spPr>
        <p:txBody>
          <a:bodyPr spcFirstLastPara="1" wrap="square" lIns="91425" tIns="91425" rIns="91425" bIns="91425" anchor="t" anchorCtr="0">
            <a:spAutoFit/>
          </a:bodyPr>
          <a:lstStyle/>
          <a:p>
            <a:pPr marL="457200" lvl="0" indent="-317500" algn="l" rtl="0">
              <a:spcBef>
                <a:spcPts val="0"/>
              </a:spcBef>
              <a:spcAft>
                <a:spcPts val="0"/>
              </a:spcAft>
              <a:buClr>
                <a:schemeClr val="dk1"/>
              </a:buClr>
              <a:buSzPts val="1400"/>
              <a:buChar char="●"/>
            </a:pPr>
            <a:r>
              <a:rPr lang="en-US">
                <a:solidFill>
                  <a:schemeClr val="dk1"/>
                </a:solidFill>
              </a:rPr>
              <a:t>Full name confirmation</a:t>
            </a:r>
            <a:endParaRPr>
              <a:solidFill>
                <a:schemeClr val="dk1"/>
              </a:solidFill>
            </a:endParaRPr>
          </a:p>
          <a:p>
            <a:pPr marL="914400" lvl="1" indent="-317500" algn="l" rtl="0">
              <a:spcBef>
                <a:spcPts val="0"/>
              </a:spcBef>
              <a:spcAft>
                <a:spcPts val="0"/>
              </a:spcAft>
              <a:buClr>
                <a:schemeClr val="dk1"/>
              </a:buClr>
              <a:buSzPts val="1400"/>
              <a:buChar char="○"/>
            </a:pPr>
            <a:r>
              <a:rPr lang="en-US">
                <a:solidFill>
                  <a:schemeClr val="dk1"/>
                </a:solidFill>
              </a:rPr>
              <a:t>Check your name for display on the commencement monitors.  </a:t>
            </a:r>
            <a:endParaRPr>
              <a:solidFill>
                <a:schemeClr val="dk1"/>
              </a:solidFill>
            </a:endParaRPr>
          </a:p>
        </p:txBody>
      </p:sp>
      <p:cxnSp>
        <p:nvCxnSpPr>
          <p:cNvPr id="272" name="Google Shape;272;p25"/>
          <p:cNvCxnSpPr/>
          <p:nvPr/>
        </p:nvCxnSpPr>
        <p:spPr>
          <a:xfrm rot="10800000" flipH="1">
            <a:off x="2526100" y="3729925"/>
            <a:ext cx="720300" cy="9900"/>
          </a:xfrm>
          <a:prstGeom prst="straightConnector1">
            <a:avLst/>
          </a:prstGeom>
          <a:noFill/>
          <a:ln w="9525" cap="flat" cmpd="sng">
            <a:solidFill>
              <a:schemeClr val="dk2"/>
            </a:solidFill>
            <a:prstDash val="solid"/>
            <a:round/>
            <a:headEnd type="none" w="med" len="med"/>
            <a:tailEnd type="triangle" w="med" len="med"/>
          </a:ln>
        </p:spPr>
      </p:cxn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Google Shape;277;gd1da70dbdd_0_6"/>
          <p:cNvSpPr txBox="1">
            <a:spLocks noGrp="1"/>
          </p:cNvSpPr>
          <p:nvPr>
            <p:ph type="title"/>
          </p:nvPr>
        </p:nvSpPr>
        <p:spPr>
          <a:xfrm>
            <a:off x="304800" y="228600"/>
            <a:ext cx="8610600" cy="6096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US" sz="2400" u="sng">
                <a:latin typeface="Arial"/>
                <a:ea typeface="Arial"/>
                <a:cs typeface="Arial"/>
                <a:sym typeface="Arial"/>
              </a:rPr>
              <a:t>Marching Order - Registration</a:t>
            </a:r>
            <a:endParaRPr sz="2400"/>
          </a:p>
        </p:txBody>
      </p:sp>
      <p:sp>
        <p:nvSpPr>
          <p:cNvPr id="278" name="Google Shape;278;gd1da70dbdd_0_6"/>
          <p:cNvSpPr txBox="1">
            <a:spLocks noGrp="1"/>
          </p:cNvSpPr>
          <p:nvPr>
            <p:ph type="ftr" idx="11"/>
          </p:nvPr>
        </p:nvSpPr>
        <p:spPr>
          <a:xfrm>
            <a:off x="6324600" y="6629400"/>
            <a:ext cx="2667000" cy="228600"/>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None/>
            </a:pPr>
            <a:r>
              <a:rPr lang="en-US"/>
              <a:t>www.rowan.edu/commencement</a:t>
            </a:r>
            <a:endParaRPr/>
          </a:p>
        </p:txBody>
      </p:sp>
      <p:sp>
        <p:nvSpPr>
          <p:cNvPr id="279" name="Google Shape;279;gd1da70dbdd_0_6"/>
          <p:cNvSpPr txBox="1"/>
          <p:nvPr/>
        </p:nvSpPr>
        <p:spPr>
          <a:xfrm>
            <a:off x="941400" y="952250"/>
            <a:ext cx="7261200" cy="430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FF0000"/>
              </a:buClr>
              <a:buSzPts val="2800"/>
              <a:buFont typeface="Arial"/>
              <a:buNone/>
            </a:pPr>
            <a:r>
              <a:rPr lang="en-US" sz="2200">
                <a:solidFill>
                  <a:srgbClr val="FF0000"/>
                </a:solidFill>
                <a:latin typeface="Arial"/>
                <a:ea typeface="Arial"/>
                <a:cs typeface="Arial"/>
                <a:sym typeface="Arial"/>
              </a:rPr>
              <a:t>Registration Deadline – </a:t>
            </a:r>
            <a:r>
              <a:rPr lang="en-US" sz="2200">
                <a:solidFill>
                  <a:srgbClr val="FF0000"/>
                </a:solidFill>
              </a:rPr>
              <a:t>February 25, 2022</a:t>
            </a:r>
            <a:endParaRPr sz="2200"/>
          </a:p>
        </p:txBody>
      </p:sp>
      <p:sp>
        <p:nvSpPr>
          <p:cNvPr id="280" name="Google Shape;280;gd1da70dbdd_0_6"/>
          <p:cNvSpPr/>
          <p:nvPr/>
        </p:nvSpPr>
        <p:spPr>
          <a:xfrm>
            <a:off x="6207992" y="5859347"/>
            <a:ext cx="381000" cy="153300"/>
          </a:xfrm>
          <a:prstGeom prst="rect">
            <a:avLst/>
          </a:prstGeom>
          <a:solidFill>
            <a:schemeClr val="accent1"/>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Tahoma"/>
              <a:buNone/>
            </a:pPr>
            <a:endParaRPr sz="1800" b="0" i="0" u="none" strike="noStrike" cap="none">
              <a:solidFill>
                <a:schemeClr val="dk1"/>
              </a:solidFill>
              <a:latin typeface="Tahoma"/>
              <a:ea typeface="Tahoma"/>
              <a:cs typeface="Tahoma"/>
              <a:sym typeface="Tahoma"/>
            </a:endParaRPr>
          </a:p>
        </p:txBody>
      </p:sp>
      <p:sp>
        <p:nvSpPr>
          <p:cNvPr id="281" name="Google Shape;281;gd1da70dbdd_0_6"/>
          <p:cNvSpPr txBox="1"/>
          <p:nvPr/>
        </p:nvSpPr>
        <p:spPr>
          <a:xfrm>
            <a:off x="344275" y="1657525"/>
            <a:ext cx="2499900" cy="3848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solidFill>
                  <a:schemeClr val="dk1"/>
                </a:solidFill>
              </a:rPr>
              <a:t>If a graduate has multiple majors that reside in the same school or college, they can choose to participate in commencement with one or all majors.</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US">
                <a:solidFill>
                  <a:schemeClr val="dk1"/>
                </a:solidFill>
              </a:rPr>
              <a:t>Once “YES, I will attend is selected, the Select Major options will appear.</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US">
                <a:solidFill>
                  <a:schemeClr val="dk1"/>
                </a:solidFill>
              </a:rPr>
              <a:t>This is important, as some majors may be split into different ceremonies.</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endParaRPr>
              <a:solidFill>
                <a:schemeClr val="dk1"/>
              </a:solidFill>
            </a:endParaRPr>
          </a:p>
        </p:txBody>
      </p:sp>
      <p:pic>
        <p:nvPicPr>
          <p:cNvPr id="282" name="Google Shape;282;gd1da70dbdd_0_6"/>
          <p:cNvPicPr preferRelativeResize="0"/>
          <p:nvPr/>
        </p:nvPicPr>
        <p:blipFill>
          <a:blip r:embed="rId3">
            <a:alphaModFix/>
          </a:blip>
          <a:stretch>
            <a:fillRect/>
          </a:stretch>
        </p:blipFill>
        <p:spPr>
          <a:xfrm>
            <a:off x="2996575" y="1535450"/>
            <a:ext cx="5657946" cy="4171497"/>
          </a:xfrm>
          <a:prstGeom prst="rect">
            <a:avLst/>
          </a:prstGeom>
          <a:noFill/>
          <a:ln>
            <a:noFill/>
          </a:ln>
        </p:spPr>
      </p:pic>
      <p:cxnSp>
        <p:nvCxnSpPr>
          <p:cNvPr id="283" name="Google Shape;283;gd1da70dbdd_0_6"/>
          <p:cNvCxnSpPr/>
          <p:nvPr/>
        </p:nvCxnSpPr>
        <p:spPr>
          <a:xfrm rot="10800000" flipH="1">
            <a:off x="2368225" y="3068725"/>
            <a:ext cx="720300" cy="858600"/>
          </a:xfrm>
          <a:prstGeom prst="straightConnector1">
            <a:avLst/>
          </a:prstGeom>
          <a:noFill/>
          <a:ln w="9525" cap="flat" cmpd="sng">
            <a:solidFill>
              <a:schemeClr val="dk2"/>
            </a:solidFill>
            <a:prstDash val="solid"/>
            <a:round/>
            <a:headEnd type="none" w="med" len="med"/>
            <a:tailEnd type="triangle" w="med" len="med"/>
          </a:ln>
        </p:spPr>
      </p:cxn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g1134cdf99a0_0_28"/>
          <p:cNvSpPr txBox="1">
            <a:spLocks noGrp="1"/>
          </p:cNvSpPr>
          <p:nvPr>
            <p:ph type="title"/>
          </p:nvPr>
        </p:nvSpPr>
        <p:spPr>
          <a:xfrm>
            <a:off x="304800" y="228600"/>
            <a:ext cx="8610600" cy="6096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US" sz="2400" u="sng">
                <a:latin typeface="Arial"/>
                <a:ea typeface="Arial"/>
                <a:cs typeface="Arial"/>
                <a:sym typeface="Arial"/>
              </a:rPr>
              <a:t>Marching Order - Registration</a:t>
            </a:r>
            <a:endParaRPr sz="2400"/>
          </a:p>
        </p:txBody>
      </p:sp>
      <p:sp>
        <p:nvSpPr>
          <p:cNvPr id="289" name="Google Shape;289;g1134cdf99a0_0_28"/>
          <p:cNvSpPr txBox="1">
            <a:spLocks noGrp="1"/>
          </p:cNvSpPr>
          <p:nvPr>
            <p:ph type="ftr" idx="11"/>
          </p:nvPr>
        </p:nvSpPr>
        <p:spPr>
          <a:xfrm>
            <a:off x="6324600" y="6629400"/>
            <a:ext cx="2667000" cy="228600"/>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None/>
            </a:pPr>
            <a:r>
              <a:rPr lang="en-US"/>
              <a:t>www.rowan.edu/commencement</a:t>
            </a:r>
            <a:endParaRPr/>
          </a:p>
        </p:txBody>
      </p:sp>
      <p:sp>
        <p:nvSpPr>
          <p:cNvPr id="290" name="Google Shape;290;g1134cdf99a0_0_28"/>
          <p:cNvSpPr txBox="1"/>
          <p:nvPr/>
        </p:nvSpPr>
        <p:spPr>
          <a:xfrm>
            <a:off x="979500" y="784500"/>
            <a:ext cx="7261200" cy="430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FF0000"/>
              </a:buClr>
              <a:buSzPts val="2800"/>
              <a:buFont typeface="Arial"/>
              <a:buNone/>
            </a:pPr>
            <a:r>
              <a:rPr lang="en-US" sz="2200">
                <a:solidFill>
                  <a:srgbClr val="FF0000"/>
                </a:solidFill>
                <a:latin typeface="Arial"/>
                <a:ea typeface="Arial"/>
                <a:cs typeface="Arial"/>
                <a:sym typeface="Arial"/>
              </a:rPr>
              <a:t>Registration Deadline – </a:t>
            </a:r>
            <a:r>
              <a:rPr lang="en-US" sz="2200">
                <a:solidFill>
                  <a:srgbClr val="FF0000"/>
                </a:solidFill>
              </a:rPr>
              <a:t>February 25, 2022</a:t>
            </a:r>
            <a:endParaRPr sz="2200"/>
          </a:p>
        </p:txBody>
      </p:sp>
      <p:sp>
        <p:nvSpPr>
          <p:cNvPr id="291" name="Google Shape;291;g1134cdf99a0_0_28"/>
          <p:cNvSpPr/>
          <p:nvPr/>
        </p:nvSpPr>
        <p:spPr>
          <a:xfrm>
            <a:off x="6207992" y="5859347"/>
            <a:ext cx="381000" cy="153300"/>
          </a:xfrm>
          <a:prstGeom prst="rect">
            <a:avLst/>
          </a:prstGeom>
          <a:solidFill>
            <a:schemeClr val="accent1"/>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Tahoma"/>
              <a:buNone/>
            </a:pPr>
            <a:endParaRPr sz="1800" b="0" i="0" u="none" strike="noStrike" cap="none">
              <a:solidFill>
                <a:schemeClr val="dk1"/>
              </a:solidFill>
              <a:latin typeface="Tahoma"/>
              <a:ea typeface="Tahoma"/>
              <a:cs typeface="Tahoma"/>
              <a:sym typeface="Tahoma"/>
            </a:endParaRPr>
          </a:p>
        </p:txBody>
      </p:sp>
      <p:pic>
        <p:nvPicPr>
          <p:cNvPr id="292" name="Google Shape;292;g1134cdf99a0_0_28"/>
          <p:cNvPicPr preferRelativeResize="0"/>
          <p:nvPr/>
        </p:nvPicPr>
        <p:blipFill>
          <a:blip r:embed="rId3">
            <a:alphaModFix/>
          </a:blip>
          <a:stretch>
            <a:fillRect/>
          </a:stretch>
        </p:blipFill>
        <p:spPr>
          <a:xfrm>
            <a:off x="354050" y="1343250"/>
            <a:ext cx="8512109" cy="4171497"/>
          </a:xfrm>
          <a:prstGeom prst="rect">
            <a:avLst/>
          </a:prstGeom>
          <a:noFill/>
          <a:ln>
            <a:noFill/>
          </a:ln>
        </p:spPr>
      </p:pic>
      <p:sp>
        <p:nvSpPr>
          <p:cNvPr id="293" name="Google Shape;293;g1134cdf99a0_0_28"/>
          <p:cNvSpPr txBox="1"/>
          <p:nvPr/>
        </p:nvSpPr>
        <p:spPr>
          <a:xfrm>
            <a:off x="2822150" y="5397050"/>
            <a:ext cx="56838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t>Review college and major information.  You must click “Submit” to finish registration.</a:t>
            </a:r>
            <a:endParaRPr/>
          </a:p>
        </p:txBody>
      </p:sp>
      <p:cxnSp>
        <p:nvCxnSpPr>
          <p:cNvPr id="294" name="Google Shape;294;g1134cdf99a0_0_28"/>
          <p:cNvCxnSpPr>
            <a:stCxn id="293" idx="1"/>
          </p:cNvCxnSpPr>
          <p:nvPr/>
        </p:nvCxnSpPr>
        <p:spPr>
          <a:xfrm rot="10800000">
            <a:off x="1026350" y="5387750"/>
            <a:ext cx="1795800" cy="317100"/>
          </a:xfrm>
          <a:prstGeom prst="straightConnector1">
            <a:avLst/>
          </a:prstGeom>
          <a:noFill/>
          <a:ln w="9525" cap="flat" cmpd="sng">
            <a:solidFill>
              <a:schemeClr val="dk2"/>
            </a:solidFill>
            <a:prstDash val="solid"/>
            <a:round/>
            <a:headEnd type="none" w="med" len="med"/>
            <a:tailEnd type="triangle" w="med" len="med"/>
          </a:ln>
        </p:spPr>
      </p:cxn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Google Shape;299;g1134cdf99a0_0_14"/>
          <p:cNvSpPr txBox="1">
            <a:spLocks noGrp="1"/>
          </p:cNvSpPr>
          <p:nvPr>
            <p:ph type="title"/>
          </p:nvPr>
        </p:nvSpPr>
        <p:spPr>
          <a:xfrm>
            <a:off x="304800" y="228600"/>
            <a:ext cx="8610600" cy="6096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US" sz="2400" u="sng">
                <a:latin typeface="Arial"/>
                <a:ea typeface="Arial"/>
                <a:cs typeface="Arial"/>
                <a:sym typeface="Arial"/>
              </a:rPr>
              <a:t>Marching Order - Registration Confirmation</a:t>
            </a:r>
            <a:endParaRPr sz="2400"/>
          </a:p>
        </p:txBody>
      </p:sp>
      <p:sp>
        <p:nvSpPr>
          <p:cNvPr id="300" name="Google Shape;300;g1134cdf99a0_0_14"/>
          <p:cNvSpPr txBox="1">
            <a:spLocks noGrp="1"/>
          </p:cNvSpPr>
          <p:nvPr>
            <p:ph type="ftr" idx="11"/>
          </p:nvPr>
        </p:nvSpPr>
        <p:spPr>
          <a:xfrm>
            <a:off x="6324600" y="6629400"/>
            <a:ext cx="2667000" cy="228600"/>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None/>
            </a:pPr>
            <a:r>
              <a:rPr lang="en-US"/>
              <a:t>www.rowan.edu/commencement</a:t>
            </a:r>
            <a:endParaRPr/>
          </a:p>
        </p:txBody>
      </p:sp>
      <p:sp>
        <p:nvSpPr>
          <p:cNvPr id="301" name="Google Shape;301;g1134cdf99a0_0_14"/>
          <p:cNvSpPr txBox="1"/>
          <p:nvPr/>
        </p:nvSpPr>
        <p:spPr>
          <a:xfrm>
            <a:off x="941400" y="897425"/>
            <a:ext cx="72612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FF0000"/>
              </a:buClr>
              <a:buSzPts val="2800"/>
              <a:buFont typeface="Arial"/>
              <a:buNone/>
            </a:pPr>
            <a:r>
              <a:rPr lang="en-US" sz="1800">
                <a:solidFill>
                  <a:schemeClr val="dk1"/>
                </a:solidFill>
              </a:rPr>
              <a:t>How can I confirm that I registered for commencement?</a:t>
            </a:r>
            <a:endParaRPr sz="1800">
              <a:solidFill>
                <a:schemeClr val="dk1"/>
              </a:solidFill>
            </a:endParaRPr>
          </a:p>
        </p:txBody>
      </p:sp>
      <p:pic>
        <p:nvPicPr>
          <p:cNvPr id="302" name="Google Shape;302;g1134cdf99a0_0_14"/>
          <p:cNvPicPr preferRelativeResize="0"/>
          <p:nvPr/>
        </p:nvPicPr>
        <p:blipFill>
          <a:blip r:embed="rId3">
            <a:alphaModFix/>
          </a:blip>
          <a:stretch>
            <a:fillRect/>
          </a:stretch>
        </p:blipFill>
        <p:spPr>
          <a:xfrm>
            <a:off x="418550" y="1325950"/>
            <a:ext cx="7579376" cy="4437701"/>
          </a:xfrm>
          <a:prstGeom prst="rect">
            <a:avLst/>
          </a:prstGeom>
          <a:noFill/>
          <a:ln>
            <a:noFill/>
          </a:ln>
        </p:spPr>
      </p:pic>
      <p:sp>
        <p:nvSpPr>
          <p:cNvPr id="303" name="Google Shape;303;g1134cdf99a0_0_14"/>
          <p:cNvSpPr txBox="1"/>
          <p:nvPr/>
        </p:nvSpPr>
        <p:spPr>
          <a:xfrm>
            <a:off x="6704250" y="3210450"/>
            <a:ext cx="2085300" cy="1046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solidFill>
                  <a:srgbClr val="38761D"/>
                </a:solidFill>
              </a:rPr>
              <a:t>Green check marks indicate your registration form was submitted</a:t>
            </a:r>
            <a:endParaRPr>
              <a:solidFill>
                <a:srgbClr val="38761D"/>
              </a:solidFill>
            </a:endParaRPr>
          </a:p>
        </p:txBody>
      </p:sp>
      <p:sp>
        <p:nvSpPr>
          <p:cNvPr id="304" name="Google Shape;304;g1134cdf99a0_0_14"/>
          <p:cNvSpPr txBox="1"/>
          <p:nvPr/>
        </p:nvSpPr>
        <p:spPr>
          <a:xfrm>
            <a:off x="1730100" y="5417325"/>
            <a:ext cx="5683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t>Log back into go.rowan.edu/commencement to verify registration</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Google Shape;309;p27"/>
          <p:cNvSpPr txBox="1">
            <a:spLocks noGrp="1"/>
          </p:cNvSpPr>
          <p:nvPr>
            <p:ph type="ftr" idx="11"/>
          </p:nvPr>
        </p:nvSpPr>
        <p:spPr>
          <a:xfrm>
            <a:off x="6324600" y="6629400"/>
            <a:ext cx="2667000" cy="228600"/>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None/>
            </a:pPr>
            <a:r>
              <a:rPr lang="en-US"/>
              <a:t>www.rowan.edu/commencement</a:t>
            </a:r>
            <a:endParaRPr/>
          </a:p>
        </p:txBody>
      </p:sp>
      <p:sp>
        <p:nvSpPr>
          <p:cNvPr id="310" name="Google Shape;310;p27"/>
          <p:cNvSpPr txBox="1">
            <a:spLocks noGrp="1"/>
          </p:cNvSpPr>
          <p:nvPr>
            <p:ph type="title"/>
          </p:nvPr>
        </p:nvSpPr>
        <p:spPr>
          <a:xfrm>
            <a:off x="533400" y="228600"/>
            <a:ext cx="7239000" cy="6096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US" sz="2400" u="sng">
                <a:latin typeface="Arial"/>
                <a:ea typeface="Arial"/>
                <a:cs typeface="Arial"/>
                <a:sym typeface="Arial"/>
              </a:rPr>
              <a:t>Caps &amp; Gowns </a:t>
            </a:r>
            <a:endParaRPr sz="2400" u="sng">
              <a:solidFill>
                <a:srgbClr val="FF0000"/>
              </a:solidFill>
              <a:latin typeface="Arial"/>
              <a:ea typeface="Arial"/>
              <a:cs typeface="Arial"/>
              <a:sym typeface="Arial"/>
            </a:endParaRPr>
          </a:p>
        </p:txBody>
      </p:sp>
      <p:sp>
        <p:nvSpPr>
          <p:cNvPr id="311" name="Google Shape;311;p27"/>
          <p:cNvSpPr txBox="1">
            <a:spLocks noGrp="1"/>
          </p:cNvSpPr>
          <p:nvPr>
            <p:ph type="body" idx="1"/>
          </p:nvPr>
        </p:nvSpPr>
        <p:spPr>
          <a:xfrm>
            <a:off x="705350" y="1038275"/>
            <a:ext cx="8127900" cy="50409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chemeClr val="dk1"/>
              </a:buClr>
              <a:buSzPts val="2000"/>
              <a:buFont typeface="Arial"/>
              <a:buNone/>
            </a:pPr>
            <a:r>
              <a:rPr lang="en-US" sz="2000"/>
              <a:t>Rowan University regalia is sold by the Glassboro Barnes &amp; Noble </a:t>
            </a:r>
            <a:endParaRPr/>
          </a:p>
          <a:p>
            <a:pPr marL="457200" lvl="0" indent="-342900" algn="l" rtl="0">
              <a:spcBef>
                <a:spcPts val="1200"/>
              </a:spcBef>
              <a:spcAft>
                <a:spcPts val="0"/>
              </a:spcAft>
              <a:buSzPts val="1800"/>
              <a:buChar char="●"/>
            </a:pPr>
            <a:r>
              <a:rPr lang="en-US" sz="1800"/>
              <a:t>In-person at Rowan Barnes &amp; Noble beginning April 4, 2022</a:t>
            </a:r>
            <a:endParaRPr/>
          </a:p>
          <a:p>
            <a:pPr marL="914400" lvl="1" indent="-330200" algn="l" rtl="0">
              <a:spcBef>
                <a:spcPts val="0"/>
              </a:spcBef>
              <a:spcAft>
                <a:spcPts val="0"/>
              </a:spcAft>
              <a:buSzPts val="1600"/>
              <a:buChar char="○"/>
            </a:pPr>
            <a:r>
              <a:rPr lang="en-US" sz="1600"/>
              <a:t>Sizes not guaranteed after </a:t>
            </a:r>
            <a:r>
              <a:rPr lang="en-US" sz="160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0"/>
                  </a:ext>
                </a:extLst>
              </a:rPr>
              <a:t>April 25, 202</a:t>
            </a:r>
            <a:r>
              <a:rPr lang="en-US" sz="1600"/>
              <a:t>2</a:t>
            </a:r>
            <a:endParaRPr sz="1600"/>
          </a:p>
          <a:p>
            <a:pPr marL="914400" lvl="1" indent="-330200" algn="l" rtl="0">
              <a:spcBef>
                <a:spcPts val="0"/>
              </a:spcBef>
              <a:spcAft>
                <a:spcPts val="0"/>
              </a:spcAft>
              <a:buSzPts val="1600"/>
              <a:buChar char="○"/>
            </a:pPr>
            <a:r>
              <a:rPr lang="en-US" sz="1600"/>
              <a:t>Sales will continue through May 12, 2022</a:t>
            </a:r>
            <a:endParaRPr sz="1600"/>
          </a:p>
          <a:p>
            <a:pPr marL="0" lvl="0" indent="0" algn="l" rtl="0">
              <a:spcBef>
                <a:spcPts val="1200"/>
              </a:spcBef>
              <a:spcAft>
                <a:spcPts val="0"/>
              </a:spcAft>
              <a:buClr>
                <a:schemeClr val="dk1"/>
              </a:buClr>
              <a:buSzPts val="2000"/>
              <a:buFont typeface="Arial"/>
              <a:buNone/>
            </a:pPr>
            <a:r>
              <a:rPr lang="en-US" sz="2000"/>
              <a:t>Commencement Fair</a:t>
            </a:r>
            <a:br>
              <a:rPr lang="en-US" sz="2000"/>
            </a:br>
            <a:r>
              <a:rPr lang="en-US" sz="1800"/>
              <a:t>Rowan Barnes &amp; Noble - April 4-8, 2022, 10am-5pm</a:t>
            </a:r>
            <a:endParaRPr/>
          </a:p>
          <a:p>
            <a:pPr marL="457200" lvl="0" indent="-330200" algn="l" rtl="0">
              <a:spcBef>
                <a:spcPts val="1200"/>
              </a:spcBef>
              <a:spcAft>
                <a:spcPts val="0"/>
              </a:spcAft>
              <a:buSzPts val="1600"/>
              <a:buChar char="●"/>
            </a:pPr>
            <a:r>
              <a:rPr lang="en-US" sz="1600"/>
              <a:t>Barnes and Noble will host a Commencement Fair April 4 - April 8, 2022, 10am-5pm.   Cap &amp; Gown Vendors will be on-site to help with sizing and answer questions.  There will also be class ring vendors at this event. </a:t>
            </a:r>
            <a:endParaRPr sz="1600" i="1"/>
          </a:p>
          <a:p>
            <a:pPr marL="0" lvl="0" indent="0" algn="l" rtl="0">
              <a:spcBef>
                <a:spcPts val="1200"/>
              </a:spcBef>
              <a:spcAft>
                <a:spcPts val="0"/>
              </a:spcAft>
              <a:buClr>
                <a:schemeClr val="dk1"/>
              </a:buClr>
              <a:buSzPts val="1600"/>
              <a:buFont typeface="Arial"/>
              <a:buNone/>
            </a:pPr>
            <a:r>
              <a:rPr lang="en-US" sz="1600" i="1" u="sng"/>
              <a:t>Custom doctoral gowns </a:t>
            </a:r>
            <a:r>
              <a:rPr lang="en-US" sz="1600" i="1"/>
              <a:t>– Contact </a:t>
            </a:r>
            <a:r>
              <a:rPr lang="en-US" sz="1600" b="1" i="1"/>
              <a:t>Valerie</a:t>
            </a:r>
            <a:r>
              <a:rPr lang="en-US" sz="1600" i="1"/>
              <a:t> at 856-881-5954 or </a:t>
            </a:r>
            <a:r>
              <a:rPr lang="en-US" sz="1600" i="1" u="sng">
                <a:solidFill>
                  <a:schemeClr val="hlink"/>
                </a:solidFill>
                <a:hlinkClick r:id="rId3"/>
              </a:rPr>
              <a:t>wojcik@rowan.edu</a:t>
            </a:r>
            <a:r>
              <a:rPr lang="en-US" sz="1600" i="1"/>
              <a:t> to schedule a fitting. Orders must be placed by</a:t>
            </a:r>
            <a:r>
              <a:rPr lang="en-US" sz="1600" b="1" i="1"/>
              <a:t> March 12, 2021.</a:t>
            </a:r>
            <a:endParaRPr/>
          </a:p>
          <a:p>
            <a:pPr marL="0" lvl="0" indent="0" algn="l" rtl="0">
              <a:spcBef>
                <a:spcPts val="1200"/>
              </a:spcBef>
              <a:spcAft>
                <a:spcPts val="0"/>
              </a:spcAft>
              <a:buClr>
                <a:schemeClr val="dk1"/>
              </a:buClr>
              <a:buSzPts val="1200"/>
              <a:buFont typeface="Arial"/>
              <a:buNone/>
            </a:pPr>
            <a:r>
              <a:rPr lang="en-US" sz="1200" i="1"/>
              <a:t>**All students attending this information session will be entered into a randomized drawing to win a free undergraduate/graduate Cap and Gown.  The winner will be notified by email.  Free regalia can be claimed in-person at Barnes and Noble, and is not eligible for mail order.**</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Google Shape;316;p28"/>
          <p:cNvSpPr txBox="1">
            <a:spLocks noGrp="1"/>
          </p:cNvSpPr>
          <p:nvPr>
            <p:ph type="title"/>
          </p:nvPr>
        </p:nvSpPr>
        <p:spPr>
          <a:xfrm>
            <a:off x="533400" y="228600"/>
            <a:ext cx="8001000" cy="6096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US" sz="2400" u="sng">
                <a:latin typeface="Arial"/>
                <a:ea typeface="Arial"/>
                <a:cs typeface="Arial"/>
                <a:sym typeface="Arial"/>
              </a:rPr>
              <a:t>Caps &amp; Gowns – 2021 pricing </a:t>
            </a:r>
            <a:endParaRPr sz="2400" u="sng">
              <a:solidFill>
                <a:srgbClr val="FF0000"/>
              </a:solidFill>
              <a:latin typeface="Arial"/>
              <a:ea typeface="Arial"/>
              <a:cs typeface="Arial"/>
              <a:sym typeface="Arial"/>
            </a:endParaRPr>
          </a:p>
        </p:txBody>
      </p:sp>
      <p:sp>
        <p:nvSpPr>
          <p:cNvPr id="317" name="Google Shape;317;p28"/>
          <p:cNvSpPr txBox="1">
            <a:spLocks noGrp="1"/>
          </p:cNvSpPr>
          <p:nvPr>
            <p:ph type="body" idx="1"/>
          </p:nvPr>
        </p:nvSpPr>
        <p:spPr>
          <a:xfrm>
            <a:off x="2019300" y="4985716"/>
            <a:ext cx="5181600" cy="10668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chemeClr val="lt2"/>
              </a:buClr>
              <a:buSzPts val="2400"/>
              <a:buFont typeface="Arial"/>
              <a:buNone/>
            </a:pPr>
            <a:r>
              <a:rPr lang="en-US" sz="2000"/>
              <a:t>Academic Honor Cords available at Rowan Barnes &amp; Noble for $16.98.</a:t>
            </a:r>
            <a:endParaRPr sz="2800"/>
          </a:p>
        </p:txBody>
      </p:sp>
      <p:sp>
        <p:nvSpPr>
          <p:cNvPr id="318" name="Google Shape;318;p28"/>
          <p:cNvSpPr txBox="1">
            <a:spLocks noGrp="1"/>
          </p:cNvSpPr>
          <p:nvPr>
            <p:ph type="ftr" idx="11"/>
          </p:nvPr>
        </p:nvSpPr>
        <p:spPr>
          <a:xfrm>
            <a:off x="6324600" y="6629400"/>
            <a:ext cx="2667000" cy="228600"/>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None/>
            </a:pPr>
            <a:r>
              <a:rPr lang="en-US">
                <a:solidFill>
                  <a:srgbClr val="3B1808"/>
                </a:solidFill>
              </a:rPr>
              <a:t>www.rowan.edu/commencement</a:t>
            </a:r>
            <a:endParaRPr/>
          </a:p>
        </p:txBody>
      </p:sp>
      <p:graphicFrame>
        <p:nvGraphicFramePr>
          <p:cNvPr id="319" name="Google Shape;319;p28"/>
          <p:cNvGraphicFramePr/>
          <p:nvPr/>
        </p:nvGraphicFramePr>
        <p:xfrm>
          <a:off x="495300" y="1774000"/>
          <a:ext cx="3000000" cy="3000000"/>
        </p:xfrm>
        <a:graphic>
          <a:graphicData uri="http://schemas.openxmlformats.org/drawingml/2006/table">
            <a:tbl>
              <a:tblPr>
                <a:noFill/>
                <a:tableStyleId>{C92AAE03-C3E4-40F6-9B83-495D2B3998F1}</a:tableStyleId>
              </a:tblPr>
              <a:tblGrid>
                <a:gridCol w="1905000">
                  <a:extLst>
                    <a:ext uri="{9D8B030D-6E8A-4147-A177-3AD203B41FA5}">
                      <a16:colId xmlns:a16="http://schemas.microsoft.com/office/drawing/2014/main" val="20000"/>
                    </a:ext>
                  </a:extLst>
                </a:gridCol>
                <a:gridCol w="4752975">
                  <a:extLst>
                    <a:ext uri="{9D8B030D-6E8A-4147-A177-3AD203B41FA5}">
                      <a16:colId xmlns:a16="http://schemas.microsoft.com/office/drawing/2014/main" val="20001"/>
                    </a:ext>
                  </a:extLst>
                </a:gridCol>
                <a:gridCol w="1495425">
                  <a:extLst>
                    <a:ext uri="{9D8B030D-6E8A-4147-A177-3AD203B41FA5}">
                      <a16:colId xmlns:a16="http://schemas.microsoft.com/office/drawing/2014/main" val="20002"/>
                    </a:ext>
                  </a:extLst>
                </a:gridCol>
              </a:tblGrid>
              <a:tr h="593575">
                <a:tc>
                  <a:txBody>
                    <a:bodyPr/>
                    <a:lstStyle/>
                    <a:p>
                      <a:pPr marL="0" marR="0" lvl="0" indent="0" algn="l" rtl="0">
                        <a:lnSpc>
                          <a:spcPct val="100000"/>
                        </a:lnSpc>
                        <a:spcBef>
                          <a:spcPts val="0"/>
                        </a:spcBef>
                        <a:spcAft>
                          <a:spcPts val="0"/>
                        </a:spcAft>
                        <a:buClr>
                          <a:srgbClr val="3B1808"/>
                        </a:buClr>
                        <a:buSzPts val="2400"/>
                        <a:buFont typeface="Arial"/>
                        <a:buNone/>
                      </a:pPr>
                      <a:r>
                        <a:rPr lang="en-US" sz="2400" b="0" i="0" u="none" strike="noStrike" cap="none">
                          <a:solidFill>
                            <a:srgbClr val="3B1808"/>
                          </a:solidFill>
                          <a:latin typeface="Arial"/>
                          <a:ea typeface="Arial"/>
                          <a:cs typeface="Arial"/>
                          <a:sym typeface="Arial"/>
                        </a:rPr>
                        <a:t>Bachelor’s</a:t>
                      </a:r>
                      <a:endParaRPr/>
                    </a:p>
                  </a:txBody>
                  <a:tcPr marL="91450" marR="91450" marT="45600" marB="456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ECCCC"/>
                    </a:solidFill>
                  </a:tcPr>
                </a:tc>
                <a:tc>
                  <a:txBody>
                    <a:bodyPr/>
                    <a:lstStyle/>
                    <a:p>
                      <a:pPr marL="0" marR="0" lvl="0" indent="0" algn="l" rtl="0">
                        <a:lnSpc>
                          <a:spcPct val="100000"/>
                        </a:lnSpc>
                        <a:spcBef>
                          <a:spcPts val="0"/>
                        </a:spcBef>
                        <a:spcAft>
                          <a:spcPts val="0"/>
                        </a:spcAft>
                        <a:buClr>
                          <a:schemeClr val="lt2"/>
                        </a:buClr>
                        <a:buSzPts val="2400"/>
                        <a:buFont typeface="Arial"/>
                        <a:buNone/>
                      </a:pPr>
                      <a:r>
                        <a:rPr lang="en-US" sz="2400" b="0" i="0" u="none" strike="noStrike" cap="none">
                          <a:solidFill>
                            <a:schemeClr val="dk1"/>
                          </a:solidFill>
                          <a:latin typeface="Arial"/>
                          <a:ea typeface="Arial"/>
                          <a:cs typeface="Arial"/>
                          <a:sym typeface="Arial"/>
                        </a:rPr>
                        <a:t>Cap, Gown and Tassel</a:t>
                      </a:r>
                      <a:endParaRPr sz="2400" b="0" i="0" u="none" strike="noStrike" cap="none">
                        <a:solidFill>
                          <a:schemeClr val="dk1"/>
                        </a:solidFill>
                        <a:latin typeface="Arial"/>
                        <a:ea typeface="Arial"/>
                        <a:cs typeface="Arial"/>
                        <a:sym typeface="Arial"/>
                      </a:endParaRPr>
                    </a:p>
                  </a:txBody>
                  <a:tcPr marL="91450" marR="91450" marT="45600" marB="456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ECCCC"/>
                    </a:solidFill>
                  </a:tcPr>
                </a:tc>
                <a:tc>
                  <a:txBody>
                    <a:bodyPr/>
                    <a:lstStyle/>
                    <a:p>
                      <a:pPr marL="0" marR="0" lvl="0" indent="0" algn="ctr" rtl="0">
                        <a:lnSpc>
                          <a:spcPct val="100000"/>
                        </a:lnSpc>
                        <a:spcBef>
                          <a:spcPts val="0"/>
                        </a:spcBef>
                        <a:spcAft>
                          <a:spcPts val="0"/>
                        </a:spcAft>
                        <a:buClr>
                          <a:schemeClr val="lt2"/>
                        </a:buClr>
                        <a:buSzPts val="2400"/>
                        <a:buFont typeface="Arial"/>
                        <a:buNone/>
                      </a:pPr>
                      <a:r>
                        <a:rPr lang="en-US" sz="2400" b="0" i="0" u="none" strike="noStrike" cap="none">
                          <a:solidFill>
                            <a:schemeClr val="dk1"/>
                          </a:solidFill>
                          <a:latin typeface="Arial"/>
                          <a:ea typeface="Arial"/>
                          <a:cs typeface="Arial"/>
                          <a:sym typeface="Arial"/>
                        </a:rPr>
                        <a:t>$ 4</a:t>
                      </a:r>
                      <a:r>
                        <a:rPr lang="en-US" sz="2400">
                          <a:solidFill>
                            <a:schemeClr val="dk1"/>
                          </a:solidFill>
                        </a:rPr>
                        <a:t>8</a:t>
                      </a:r>
                      <a:r>
                        <a:rPr lang="en-US" sz="2400" b="0" i="0" u="none" strike="noStrike" cap="none">
                          <a:solidFill>
                            <a:schemeClr val="dk1"/>
                          </a:solidFill>
                          <a:latin typeface="Arial"/>
                          <a:ea typeface="Arial"/>
                          <a:cs typeface="Arial"/>
                          <a:sym typeface="Arial"/>
                        </a:rPr>
                        <a:t>.98</a:t>
                      </a:r>
                      <a:endParaRPr>
                        <a:solidFill>
                          <a:schemeClr val="dk1"/>
                        </a:solidFill>
                      </a:endParaRPr>
                    </a:p>
                  </a:txBody>
                  <a:tcPr marL="91450" marR="91450" marT="45600" marB="456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ECCCC"/>
                    </a:solidFill>
                  </a:tcPr>
                </a:tc>
                <a:extLst>
                  <a:ext uri="{0D108BD9-81ED-4DB2-BD59-A6C34878D82A}">
                    <a16:rowId xmlns:a16="http://schemas.microsoft.com/office/drawing/2014/main" val="10000"/>
                  </a:ext>
                </a:extLst>
              </a:tr>
              <a:tr h="457075">
                <a:tc>
                  <a:txBody>
                    <a:bodyPr/>
                    <a:lstStyle/>
                    <a:p>
                      <a:pPr marL="0" marR="0" lvl="0" indent="0" algn="l" rtl="0">
                        <a:lnSpc>
                          <a:spcPct val="100000"/>
                        </a:lnSpc>
                        <a:spcBef>
                          <a:spcPts val="0"/>
                        </a:spcBef>
                        <a:spcAft>
                          <a:spcPts val="0"/>
                        </a:spcAft>
                        <a:buClr>
                          <a:srgbClr val="3B1808"/>
                        </a:buClr>
                        <a:buSzPts val="2400"/>
                        <a:buFont typeface="Arial"/>
                        <a:buNone/>
                      </a:pPr>
                      <a:r>
                        <a:rPr lang="en-US" sz="2400" b="0" i="0" u="none" strike="noStrike" cap="none">
                          <a:solidFill>
                            <a:srgbClr val="3B1808"/>
                          </a:solidFill>
                          <a:latin typeface="Arial"/>
                          <a:ea typeface="Arial"/>
                          <a:cs typeface="Arial"/>
                          <a:sym typeface="Arial"/>
                        </a:rPr>
                        <a:t>Master’s</a:t>
                      </a:r>
                      <a:endParaRPr/>
                    </a:p>
                  </a:txBody>
                  <a:tcPr marL="91450" marR="91450" marT="45600" marB="456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8E7E7"/>
                    </a:solidFill>
                  </a:tcPr>
                </a:tc>
                <a:tc>
                  <a:txBody>
                    <a:bodyPr/>
                    <a:lstStyle/>
                    <a:p>
                      <a:pPr marL="0" marR="0" lvl="0" indent="0" algn="l" rtl="0">
                        <a:lnSpc>
                          <a:spcPct val="100000"/>
                        </a:lnSpc>
                        <a:spcBef>
                          <a:spcPts val="0"/>
                        </a:spcBef>
                        <a:spcAft>
                          <a:spcPts val="0"/>
                        </a:spcAft>
                        <a:buClr>
                          <a:schemeClr val="lt2"/>
                        </a:buClr>
                        <a:buSzPts val="2400"/>
                        <a:buFont typeface="Arial"/>
                        <a:buNone/>
                      </a:pPr>
                      <a:r>
                        <a:rPr lang="en-US" sz="2400" b="0" i="0" u="none" strike="noStrike" cap="none">
                          <a:solidFill>
                            <a:schemeClr val="dk1"/>
                          </a:solidFill>
                          <a:latin typeface="Arial"/>
                          <a:ea typeface="Arial"/>
                          <a:cs typeface="Arial"/>
                          <a:sym typeface="Arial"/>
                        </a:rPr>
                        <a:t>Cap, Gown, Silver Tassel &amp; Hood</a:t>
                      </a:r>
                      <a:endParaRPr sz="2400" b="0" i="0" u="none" strike="noStrike" cap="none">
                        <a:solidFill>
                          <a:schemeClr val="dk1"/>
                        </a:solidFill>
                        <a:latin typeface="Arial"/>
                        <a:ea typeface="Arial"/>
                        <a:cs typeface="Arial"/>
                        <a:sym typeface="Arial"/>
                      </a:endParaRPr>
                    </a:p>
                  </a:txBody>
                  <a:tcPr marL="91450" marR="91450" marT="45600" marB="456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8E7E7"/>
                    </a:solidFill>
                  </a:tcPr>
                </a:tc>
                <a:tc>
                  <a:txBody>
                    <a:bodyPr/>
                    <a:lstStyle/>
                    <a:p>
                      <a:pPr marL="0" marR="0" lvl="0" indent="0" algn="ctr" rtl="0">
                        <a:lnSpc>
                          <a:spcPct val="100000"/>
                        </a:lnSpc>
                        <a:spcBef>
                          <a:spcPts val="0"/>
                        </a:spcBef>
                        <a:spcAft>
                          <a:spcPts val="0"/>
                        </a:spcAft>
                        <a:buClr>
                          <a:schemeClr val="lt2"/>
                        </a:buClr>
                        <a:buSzPts val="2400"/>
                        <a:buFont typeface="Arial"/>
                        <a:buNone/>
                      </a:pPr>
                      <a:r>
                        <a:rPr lang="en-US" sz="2400" b="0" i="0" u="none" strike="noStrike" cap="none">
                          <a:solidFill>
                            <a:schemeClr val="dk1"/>
                          </a:solidFill>
                          <a:latin typeface="Arial"/>
                          <a:ea typeface="Arial"/>
                          <a:cs typeface="Arial"/>
                          <a:sym typeface="Arial"/>
                        </a:rPr>
                        <a:t>$ 8</a:t>
                      </a:r>
                      <a:r>
                        <a:rPr lang="en-US" sz="2400">
                          <a:solidFill>
                            <a:schemeClr val="dk1"/>
                          </a:solidFill>
                        </a:rPr>
                        <a:t>9</a:t>
                      </a:r>
                      <a:r>
                        <a:rPr lang="en-US" sz="2400" b="0" i="0" u="none" strike="noStrike" cap="none">
                          <a:solidFill>
                            <a:schemeClr val="dk1"/>
                          </a:solidFill>
                          <a:latin typeface="Arial"/>
                          <a:ea typeface="Arial"/>
                          <a:cs typeface="Arial"/>
                          <a:sym typeface="Arial"/>
                        </a:rPr>
                        <a:t>.98</a:t>
                      </a:r>
                      <a:endParaRPr>
                        <a:solidFill>
                          <a:schemeClr val="dk1"/>
                        </a:solidFill>
                      </a:endParaRPr>
                    </a:p>
                  </a:txBody>
                  <a:tcPr marL="91450" marR="91450" marT="45600" marB="456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8E7E7"/>
                    </a:solidFill>
                  </a:tcPr>
                </a:tc>
                <a:extLst>
                  <a:ext uri="{0D108BD9-81ED-4DB2-BD59-A6C34878D82A}">
                    <a16:rowId xmlns:a16="http://schemas.microsoft.com/office/drawing/2014/main" val="10001"/>
                  </a:ext>
                </a:extLst>
              </a:tr>
              <a:tr h="822700">
                <a:tc>
                  <a:txBody>
                    <a:bodyPr/>
                    <a:lstStyle/>
                    <a:p>
                      <a:pPr marL="0" marR="0" lvl="0" indent="0" algn="l" rtl="0">
                        <a:lnSpc>
                          <a:spcPct val="100000"/>
                        </a:lnSpc>
                        <a:spcBef>
                          <a:spcPts val="0"/>
                        </a:spcBef>
                        <a:spcAft>
                          <a:spcPts val="0"/>
                        </a:spcAft>
                        <a:buClr>
                          <a:srgbClr val="3B1808"/>
                        </a:buClr>
                        <a:buSzPts val="2400"/>
                        <a:buFont typeface="Arial"/>
                        <a:buNone/>
                      </a:pPr>
                      <a:r>
                        <a:rPr lang="en-US" sz="2400" b="0" i="0" u="none" strike="noStrike" cap="none">
                          <a:solidFill>
                            <a:srgbClr val="3B1808"/>
                          </a:solidFill>
                          <a:latin typeface="Arial"/>
                          <a:ea typeface="Arial"/>
                          <a:cs typeface="Arial"/>
                          <a:sym typeface="Arial"/>
                        </a:rPr>
                        <a:t>Educational Specialist</a:t>
                      </a:r>
                      <a:endParaRPr/>
                    </a:p>
                  </a:txBody>
                  <a:tcPr marL="91450" marR="91450" marT="45600" marB="456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ECCCC"/>
                    </a:solidFill>
                  </a:tcPr>
                </a:tc>
                <a:tc>
                  <a:txBody>
                    <a:bodyPr/>
                    <a:lstStyle/>
                    <a:p>
                      <a:pPr marL="0" marR="0" lvl="0" indent="0" algn="l" rtl="0">
                        <a:lnSpc>
                          <a:spcPct val="100000"/>
                        </a:lnSpc>
                        <a:spcBef>
                          <a:spcPts val="0"/>
                        </a:spcBef>
                        <a:spcAft>
                          <a:spcPts val="0"/>
                        </a:spcAft>
                        <a:buClr>
                          <a:schemeClr val="lt2"/>
                        </a:buClr>
                        <a:buSzPts val="2400"/>
                        <a:buFont typeface="Arial"/>
                        <a:buNone/>
                      </a:pPr>
                      <a:r>
                        <a:rPr lang="en-US" sz="2400" b="0" i="0" u="none" strike="noStrike" cap="none">
                          <a:solidFill>
                            <a:schemeClr val="dk1"/>
                          </a:solidFill>
                          <a:latin typeface="Arial"/>
                          <a:ea typeface="Arial"/>
                          <a:cs typeface="Arial"/>
                          <a:sym typeface="Arial"/>
                        </a:rPr>
                        <a:t>Cap, Gown, Blue Tassel &amp; Hood</a:t>
                      </a:r>
                      <a:endParaRPr sz="2400" b="0" i="0" u="none" strike="noStrike" cap="none">
                        <a:solidFill>
                          <a:schemeClr val="dk1"/>
                        </a:solidFill>
                        <a:latin typeface="Arial"/>
                        <a:ea typeface="Arial"/>
                        <a:cs typeface="Arial"/>
                        <a:sym typeface="Arial"/>
                      </a:endParaRPr>
                    </a:p>
                  </a:txBody>
                  <a:tcPr marL="91450" marR="91450" marT="45600" marB="456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ECCCC"/>
                    </a:solidFill>
                  </a:tcPr>
                </a:tc>
                <a:tc>
                  <a:txBody>
                    <a:bodyPr/>
                    <a:lstStyle/>
                    <a:p>
                      <a:pPr marL="0" marR="0" lvl="0" indent="0" algn="ctr" rtl="0">
                        <a:lnSpc>
                          <a:spcPct val="100000"/>
                        </a:lnSpc>
                        <a:spcBef>
                          <a:spcPts val="0"/>
                        </a:spcBef>
                        <a:spcAft>
                          <a:spcPts val="0"/>
                        </a:spcAft>
                        <a:buClr>
                          <a:schemeClr val="lt2"/>
                        </a:buClr>
                        <a:buSzPts val="2400"/>
                        <a:buFont typeface="Arial"/>
                        <a:buNone/>
                      </a:pPr>
                      <a:r>
                        <a:rPr lang="en-US" sz="2400" b="0" i="0" u="none" strike="noStrike" cap="none">
                          <a:solidFill>
                            <a:schemeClr val="dk1"/>
                          </a:solidFill>
                          <a:latin typeface="Arial"/>
                          <a:ea typeface="Arial"/>
                          <a:cs typeface="Arial"/>
                          <a:sym typeface="Arial"/>
                        </a:rPr>
                        <a:t>$ 9</a:t>
                      </a:r>
                      <a:r>
                        <a:rPr lang="en-US" sz="2400">
                          <a:solidFill>
                            <a:schemeClr val="dk1"/>
                          </a:solidFill>
                        </a:rPr>
                        <a:t>6</a:t>
                      </a:r>
                      <a:r>
                        <a:rPr lang="en-US" sz="2400" b="0" i="0" u="none" strike="noStrike" cap="none">
                          <a:solidFill>
                            <a:schemeClr val="dk1"/>
                          </a:solidFill>
                          <a:latin typeface="Arial"/>
                          <a:ea typeface="Arial"/>
                          <a:cs typeface="Arial"/>
                          <a:sym typeface="Arial"/>
                        </a:rPr>
                        <a:t>.98</a:t>
                      </a:r>
                      <a:endParaRPr>
                        <a:solidFill>
                          <a:schemeClr val="dk1"/>
                        </a:solidFill>
                      </a:endParaRPr>
                    </a:p>
                  </a:txBody>
                  <a:tcPr marL="91450" marR="91450" marT="45600" marB="456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ECCCC"/>
                    </a:solidFill>
                  </a:tcPr>
                </a:tc>
                <a:extLst>
                  <a:ext uri="{0D108BD9-81ED-4DB2-BD59-A6C34878D82A}">
                    <a16:rowId xmlns:a16="http://schemas.microsoft.com/office/drawing/2014/main" val="10002"/>
                  </a:ext>
                </a:extLst>
              </a:tr>
              <a:tr h="457075">
                <a:tc>
                  <a:txBody>
                    <a:bodyPr/>
                    <a:lstStyle/>
                    <a:p>
                      <a:pPr marL="0" marR="0" lvl="0" indent="0" algn="l" rtl="0">
                        <a:lnSpc>
                          <a:spcPct val="100000"/>
                        </a:lnSpc>
                        <a:spcBef>
                          <a:spcPts val="0"/>
                        </a:spcBef>
                        <a:spcAft>
                          <a:spcPts val="0"/>
                        </a:spcAft>
                        <a:buClr>
                          <a:srgbClr val="3B1808"/>
                        </a:buClr>
                        <a:buSzPts val="2400"/>
                        <a:buFont typeface="Arial"/>
                        <a:buNone/>
                      </a:pPr>
                      <a:r>
                        <a:rPr lang="en-US" sz="2400" b="0" i="0" u="none" strike="noStrike" cap="none">
                          <a:solidFill>
                            <a:srgbClr val="3B1808"/>
                          </a:solidFill>
                          <a:latin typeface="Arial"/>
                          <a:ea typeface="Arial"/>
                          <a:cs typeface="Arial"/>
                          <a:sym typeface="Arial"/>
                        </a:rPr>
                        <a:t>Doctoral</a:t>
                      </a:r>
                      <a:endParaRPr/>
                    </a:p>
                  </a:txBody>
                  <a:tcPr marL="91450" marR="91450" marT="45600" marB="456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8E7E7"/>
                    </a:solidFill>
                  </a:tcPr>
                </a:tc>
                <a:tc>
                  <a:txBody>
                    <a:bodyPr/>
                    <a:lstStyle/>
                    <a:p>
                      <a:pPr marL="0" marR="0" lvl="0" indent="0" algn="l" rtl="0">
                        <a:lnSpc>
                          <a:spcPct val="100000"/>
                        </a:lnSpc>
                        <a:spcBef>
                          <a:spcPts val="0"/>
                        </a:spcBef>
                        <a:spcAft>
                          <a:spcPts val="0"/>
                        </a:spcAft>
                        <a:buClr>
                          <a:schemeClr val="lt2"/>
                        </a:buClr>
                        <a:buSzPts val="2400"/>
                        <a:buFont typeface="Arial"/>
                        <a:buNone/>
                      </a:pPr>
                      <a:r>
                        <a:rPr lang="en-US" sz="2400" b="0" i="0" u="none" strike="noStrike" cap="none">
                          <a:solidFill>
                            <a:schemeClr val="dk1"/>
                          </a:solidFill>
                          <a:latin typeface="Arial"/>
                          <a:ea typeface="Arial"/>
                          <a:cs typeface="Arial"/>
                          <a:sym typeface="Arial"/>
                        </a:rPr>
                        <a:t>Cap, Gown, Gold Tassel &amp; Hood</a:t>
                      </a:r>
                      <a:endParaRPr sz="2400" b="0" i="0" u="none" strike="noStrike" cap="none">
                        <a:solidFill>
                          <a:schemeClr val="dk1"/>
                        </a:solidFill>
                        <a:latin typeface="Arial"/>
                        <a:ea typeface="Arial"/>
                        <a:cs typeface="Arial"/>
                        <a:sym typeface="Arial"/>
                      </a:endParaRPr>
                    </a:p>
                  </a:txBody>
                  <a:tcPr marL="91450" marR="91450" marT="45600" marB="456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8E7E7"/>
                    </a:solidFill>
                  </a:tcPr>
                </a:tc>
                <a:tc>
                  <a:txBody>
                    <a:bodyPr/>
                    <a:lstStyle/>
                    <a:p>
                      <a:pPr marL="0" marR="0" lvl="0" indent="0" algn="ctr" rtl="0">
                        <a:lnSpc>
                          <a:spcPct val="100000"/>
                        </a:lnSpc>
                        <a:spcBef>
                          <a:spcPts val="0"/>
                        </a:spcBef>
                        <a:spcAft>
                          <a:spcPts val="0"/>
                        </a:spcAft>
                        <a:buClr>
                          <a:schemeClr val="lt2"/>
                        </a:buClr>
                        <a:buSzPts val="2400"/>
                        <a:buFont typeface="Arial"/>
                        <a:buNone/>
                      </a:pPr>
                      <a:r>
                        <a:rPr lang="en-US" sz="2400" b="0" i="0" u="none" strike="noStrike" cap="none">
                          <a:solidFill>
                            <a:schemeClr val="dk1"/>
                          </a:solidFill>
                          <a:latin typeface="Arial"/>
                          <a:ea typeface="Arial"/>
                          <a:cs typeface="Arial"/>
                          <a:sym typeface="Arial"/>
                        </a:rPr>
                        <a:t>$ 1</a:t>
                      </a:r>
                      <a:r>
                        <a:rPr lang="en-US" sz="2400">
                          <a:solidFill>
                            <a:schemeClr val="dk1"/>
                          </a:solidFill>
                        </a:rPr>
                        <a:t>1</a:t>
                      </a:r>
                      <a:r>
                        <a:rPr lang="en-US" sz="2400" b="0" i="0" u="none" strike="noStrike" cap="none">
                          <a:solidFill>
                            <a:schemeClr val="dk1"/>
                          </a:solidFill>
                          <a:latin typeface="Arial"/>
                          <a:ea typeface="Arial"/>
                          <a:cs typeface="Arial"/>
                          <a:sym typeface="Arial"/>
                        </a:rPr>
                        <a:t>1.98</a:t>
                      </a:r>
                      <a:endParaRPr>
                        <a:solidFill>
                          <a:schemeClr val="dk1"/>
                        </a:solidFill>
                      </a:endParaRPr>
                    </a:p>
                  </a:txBody>
                  <a:tcPr marL="91450" marR="91450" marT="45600" marB="456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8E7E7"/>
                    </a:solidFill>
                  </a:tcPr>
                </a:tc>
                <a:extLst>
                  <a:ext uri="{0D108BD9-81ED-4DB2-BD59-A6C34878D82A}">
                    <a16:rowId xmlns:a16="http://schemas.microsoft.com/office/drawing/2014/main" val="10003"/>
                  </a:ext>
                </a:extLst>
              </a:tr>
            </a:tbl>
          </a:graphicData>
        </a:graphic>
      </p:graphicFrame>
      <p:pic>
        <p:nvPicPr>
          <p:cNvPr id="320" name="Google Shape;320;p28"/>
          <p:cNvPicPr preferRelativeResize="0"/>
          <p:nvPr/>
        </p:nvPicPr>
        <p:blipFill rotWithShape="1">
          <a:blip r:embed="rId3">
            <a:alphaModFix/>
          </a:blip>
          <a:srcRect/>
          <a:stretch/>
        </p:blipFill>
        <p:spPr>
          <a:xfrm rot="643823">
            <a:off x="7059007" y="96487"/>
            <a:ext cx="1515007" cy="135381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0" name="Google Shape;80;p3"/>
          <p:cNvSpPr txBox="1">
            <a:spLocks noGrp="1"/>
          </p:cNvSpPr>
          <p:nvPr>
            <p:ph type="title"/>
          </p:nvPr>
        </p:nvSpPr>
        <p:spPr>
          <a:xfrm>
            <a:off x="457200" y="460375"/>
            <a:ext cx="8229600" cy="11430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US">
                <a:latin typeface="Georgia"/>
                <a:ea typeface="Georgia"/>
                <a:cs typeface="Georgia"/>
                <a:sym typeface="Georgia"/>
              </a:rPr>
              <a:t>Graduation vs. Commencement</a:t>
            </a:r>
            <a:endParaRPr/>
          </a:p>
        </p:txBody>
      </p:sp>
      <p:sp>
        <p:nvSpPr>
          <p:cNvPr id="81" name="Google Shape;81;p3"/>
          <p:cNvSpPr txBox="1">
            <a:spLocks noGrp="1"/>
          </p:cNvSpPr>
          <p:nvPr>
            <p:ph type="body" idx="1"/>
          </p:nvPr>
        </p:nvSpPr>
        <p:spPr>
          <a:xfrm>
            <a:off x="457200" y="1535113"/>
            <a:ext cx="4040188" cy="639762"/>
          </a:xfrm>
          <a:prstGeom prst="rect">
            <a:avLst/>
          </a:prstGeom>
          <a:noFill/>
          <a:ln>
            <a:noFill/>
          </a:ln>
        </p:spPr>
        <p:txBody>
          <a:bodyPr spcFirstLastPara="1" wrap="square" lIns="0" tIns="0" rIns="0" bIns="0" anchor="b" anchorCtr="0">
            <a:noAutofit/>
          </a:bodyPr>
          <a:lstStyle/>
          <a:p>
            <a:pPr marL="0" lvl="0" indent="0" algn="l" rtl="0">
              <a:spcBef>
                <a:spcPts val="0"/>
              </a:spcBef>
              <a:spcAft>
                <a:spcPts val="0"/>
              </a:spcAft>
              <a:buClr>
                <a:schemeClr val="dk2"/>
              </a:buClr>
              <a:buSzPts val="3200"/>
              <a:buFont typeface="Georgia"/>
              <a:buNone/>
            </a:pPr>
            <a:r>
              <a:rPr lang="en-US" sz="3200">
                <a:solidFill>
                  <a:schemeClr val="dk2"/>
                </a:solidFill>
                <a:latin typeface="Georgia"/>
                <a:ea typeface="Georgia"/>
                <a:cs typeface="Georgia"/>
                <a:sym typeface="Georgia"/>
              </a:rPr>
              <a:t>Graduation…</a:t>
            </a:r>
            <a:r>
              <a:rPr lang="en-US">
                <a:latin typeface="Georgia"/>
                <a:ea typeface="Georgia"/>
                <a:cs typeface="Georgia"/>
                <a:sym typeface="Georgia"/>
              </a:rPr>
              <a:t>	</a:t>
            </a:r>
            <a:endParaRPr/>
          </a:p>
        </p:txBody>
      </p:sp>
      <p:sp>
        <p:nvSpPr>
          <p:cNvPr id="82" name="Google Shape;82;p3"/>
          <p:cNvSpPr txBox="1">
            <a:spLocks noGrp="1"/>
          </p:cNvSpPr>
          <p:nvPr>
            <p:ph type="body" idx="2"/>
          </p:nvPr>
        </p:nvSpPr>
        <p:spPr>
          <a:xfrm>
            <a:off x="457200" y="2174875"/>
            <a:ext cx="4040188" cy="3951288"/>
          </a:xfrm>
          <a:prstGeom prst="rect">
            <a:avLst/>
          </a:prstGeom>
          <a:noFill/>
          <a:ln>
            <a:noFill/>
          </a:ln>
        </p:spPr>
        <p:txBody>
          <a:bodyPr spcFirstLastPara="1" wrap="square" lIns="0" tIns="0" rIns="0" bIns="0" anchor="t" anchorCtr="0">
            <a:noAutofit/>
          </a:bodyPr>
          <a:lstStyle/>
          <a:p>
            <a:pPr marL="225425" lvl="0" indent="-47625" algn="l" rtl="0">
              <a:spcBef>
                <a:spcPts val="0"/>
              </a:spcBef>
              <a:spcAft>
                <a:spcPts val="0"/>
              </a:spcAft>
              <a:buClr>
                <a:schemeClr val="dk1"/>
              </a:buClr>
              <a:buSzPts val="2800"/>
              <a:buFont typeface="Arial"/>
              <a:buNone/>
            </a:pPr>
            <a:endParaRPr sz="2800"/>
          </a:p>
          <a:p>
            <a:pPr marL="225425" lvl="0" indent="-225425" algn="l" rtl="0">
              <a:spcBef>
                <a:spcPts val="560"/>
              </a:spcBef>
              <a:spcAft>
                <a:spcPts val="0"/>
              </a:spcAft>
              <a:buClr>
                <a:schemeClr val="lt2"/>
              </a:buClr>
              <a:buSzPts val="2800"/>
              <a:buFont typeface="Georgia"/>
              <a:buChar char="•"/>
            </a:pPr>
            <a:r>
              <a:rPr lang="en-US" sz="2800">
                <a:solidFill>
                  <a:schemeClr val="lt2"/>
                </a:solidFill>
                <a:latin typeface="Georgia"/>
                <a:ea typeface="Georgia"/>
                <a:cs typeface="Georgia"/>
                <a:sym typeface="Georgia"/>
              </a:rPr>
              <a:t>is the successful completion of a student’s major/minor/ concentration and the issuing of a diploma.</a:t>
            </a:r>
            <a:endParaRPr/>
          </a:p>
        </p:txBody>
      </p:sp>
      <p:sp>
        <p:nvSpPr>
          <p:cNvPr id="83" name="Google Shape;83;p3"/>
          <p:cNvSpPr txBox="1">
            <a:spLocks noGrp="1"/>
          </p:cNvSpPr>
          <p:nvPr>
            <p:ph type="body" idx="3"/>
          </p:nvPr>
        </p:nvSpPr>
        <p:spPr>
          <a:xfrm>
            <a:off x="4645025" y="1535113"/>
            <a:ext cx="4041775" cy="639762"/>
          </a:xfrm>
          <a:prstGeom prst="rect">
            <a:avLst/>
          </a:prstGeom>
          <a:noFill/>
          <a:ln>
            <a:noFill/>
          </a:ln>
        </p:spPr>
        <p:txBody>
          <a:bodyPr spcFirstLastPara="1" wrap="square" lIns="0" tIns="0" rIns="0" bIns="0" anchor="b" anchorCtr="0">
            <a:noAutofit/>
          </a:bodyPr>
          <a:lstStyle/>
          <a:p>
            <a:pPr marL="0" lvl="0" indent="0" algn="l" rtl="0">
              <a:spcBef>
                <a:spcPts val="0"/>
              </a:spcBef>
              <a:spcAft>
                <a:spcPts val="0"/>
              </a:spcAft>
              <a:buClr>
                <a:schemeClr val="dk2"/>
              </a:buClr>
              <a:buSzPts val="3200"/>
              <a:buFont typeface="Georgia"/>
              <a:buNone/>
            </a:pPr>
            <a:r>
              <a:rPr lang="en-US" sz="3200">
                <a:solidFill>
                  <a:schemeClr val="dk2"/>
                </a:solidFill>
                <a:latin typeface="Georgia"/>
                <a:ea typeface="Georgia"/>
                <a:cs typeface="Georgia"/>
                <a:sym typeface="Georgia"/>
              </a:rPr>
              <a:t>Commencement…</a:t>
            </a:r>
            <a:endParaRPr/>
          </a:p>
        </p:txBody>
      </p:sp>
      <p:sp>
        <p:nvSpPr>
          <p:cNvPr id="84" name="Google Shape;84;p3"/>
          <p:cNvSpPr txBox="1">
            <a:spLocks noGrp="1"/>
          </p:cNvSpPr>
          <p:nvPr>
            <p:ph type="body" idx="4"/>
          </p:nvPr>
        </p:nvSpPr>
        <p:spPr>
          <a:xfrm>
            <a:off x="4645025" y="2174875"/>
            <a:ext cx="4041775" cy="3951288"/>
          </a:xfrm>
          <a:prstGeom prst="rect">
            <a:avLst/>
          </a:prstGeom>
          <a:noFill/>
          <a:ln>
            <a:noFill/>
          </a:ln>
        </p:spPr>
        <p:txBody>
          <a:bodyPr spcFirstLastPara="1" wrap="square" lIns="0" tIns="0" rIns="0" bIns="0" anchor="t" anchorCtr="0">
            <a:noAutofit/>
          </a:bodyPr>
          <a:lstStyle/>
          <a:p>
            <a:pPr marL="225425" lvl="0" indent="-73025" algn="l" rtl="0">
              <a:spcBef>
                <a:spcPts val="0"/>
              </a:spcBef>
              <a:spcAft>
                <a:spcPts val="0"/>
              </a:spcAft>
              <a:buClr>
                <a:schemeClr val="dk1"/>
              </a:buClr>
              <a:buSzPts val="2400"/>
              <a:buFont typeface="Arial"/>
              <a:buNone/>
            </a:pPr>
            <a:endParaRPr>
              <a:latin typeface="Georgia"/>
              <a:ea typeface="Georgia"/>
              <a:cs typeface="Georgia"/>
              <a:sym typeface="Georgia"/>
            </a:endParaRPr>
          </a:p>
          <a:p>
            <a:pPr marL="454025" lvl="0" indent="-225425" algn="l" rtl="0">
              <a:spcBef>
                <a:spcPts val="560"/>
              </a:spcBef>
              <a:spcAft>
                <a:spcPts val="0"/>
              </a:spcAft>
              <a:buClr>
                <a:schemeClr val="lt2"/>
              </a:buClr>
              <a:buSzPts val="2800"/>
              <a:buFont typeface="Georgia"/>
              <a:buChar char="•"/>
            </a:pPr>
            <a:r>
              <a:rPr lang="en-US" sz="2800">
                <a:solidFill>
                  <a:schemeClr val="lt2"/>
                </a:solidFill>
                <a:latin typeface="Georgia"/>
                <a:ea typeface="Georgia"/>
                <a:cs typeface="Georgia"/>
                <a:sym typeface="Georgia"/>
              </a:rPr>
              <a:t>is the celebration of your time and hard work at Rowan University.</a:t>
            </a:r>
            <a:endParaRPr/>
          </a:p>
          <a:p>
            <a:pPr marL="225425" lvl="0" indent="-73025" algn="l" rtl="0">
              <a:spcBef>
                <a:spcPts val="480"/>
              </a:spcBef>
              <a:spcAft>
                <a:spcPts val="0"/>
              </a:spcAft>
              <a:buClr>
                <a:schemeClr val="dk1"/>
              </a:buClr>
              <a:buSzPts val="2400"/>
              <a:buFont typeface="Arial"/>
              <a:buNone/>
            </a:pPr>
            <a:endParaRPr/>
          </a:p>
        </p:txBody>
      </p:sp>
      <p:sp>
        <p:nvSpPr>
          <p:cNvPr id="85" name="Google Shape;85;p3"/>
          <p:cNvSpPr txBox="1">
            <a:spLocks noGrp="1"/>
          </p:cNvSpPr>
          <p:nvPr>
            <p:ph type="ftr" idx="11"/>
          </p:nvPr>
        </p:nvSpPr>
        <p:spPr>
          <a:xfrm>
            <a:off x="6324600" y="6629400"/>
            <a:ext cx="2667000" cy="228600"/>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None/>
            </a:pPr>
            <a:r>
              <a:rPr lang="en-US"/>
              <a:t>www.rowan.edu/graduation</a:t>
            </a:r>
            <a:endParaRPr/>
          </a:p>
        </p:txBody>
      </p:sp>
      <p:cxnSp>
        <p:nvCxnSpPr>
          <p:cNvPr id="86" name="Google Shape;86;p3"/>
          <p:cNvCxnSpPr/>
          <p:nvPr/>
        </p:nvCxnSpPr>
        <p:spPr>
          <a:xfrm>
            <a:off x="762000" y="1143000"/>
            <a:ext cx="7162800" cy="0"/>
          </a:xfrm>
          <a:prstGeom prst="straightConnector1">
            <a:avLst/>
          </a:prstGeom>
          <a:noFill/>
          <a:ln w="25400" cap="flat" cmpd="sng">
            <a:solidFill>
              <a:schemeClr val="accent2"/>
            </a:solidFill>
            <a:prstDash val="solid"/>
            <a:round/>
            <a:headEnd type="none" w="med" len="med"/>
            <a:tailEnd type="none" w="med" len="med"/>
          </a:ln>
          <a:effectLst>
            <a:outerShdw blurRad="40000" dist="20000" dir="5400000" rotWithShape="0">
              <a:srgbClr val="000000">
                <a:alpha val="37647"/>
              </a:srgbClr>
            </a:outerShdw>
          </a:effectLst>
        </p:spPr>
      </p:cxnSp>
      <p:cxnSp>
        <p:nvCxnSpPr>
          <p:cNvPr id="87" name="Google Shape;87;p3"/>
          <p:cNvCxnSpPr/>
          <p:nvPr/>
        </p:nvCxnSpPr>
        <p:spPr>
          <a:xfrm>
            <a:off x="762000" y="304800"/>
            <a:ext cx="7162800" cy="0"/>
          </a:xfrm>
          <a:prstGeom prst="straightConnector1">
            <a:avLst/>
          </a:prstGeom>
          <a:noFill/>
          <a:ln w="25400" cap="flat" cmpd="sng">
            <a:solidFill>
              <a:schemeClr val="accent2"/>
            </a:solidFill>
            <a:prstDash val="solid"/>
            <a:round/>
            <a:headEnd type="none" w="med" len="med"/>
            <a:tailEnd type="none" w="med" len="med"/>
          </a:ln>
          <a:effectLst>
            <a:outerShdw blurRad="40000" dist="20000" dir="5400000" rotWithShape="0">
              <a:srgbClr val="000000">
                <a:alpha val="37647"/>
              </a:srgbClr>
            </a:outerShdw>
          </a:effectLst>
        </p:spPr>
      </p:cxn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p29"/>
          <p:cNvSpPr txBox="1">
            <a:spLocks noGrp="1"/>
          </p:cNvSpPr>
          <p:nvPr>
            <p:ph type="title"/>
          </p:nvPr>
        </p:nvSpPr>
        <p:spPr>
          <a:xfrm>
            <a:off x="266700" y="228600"/>
            <a:ext cx="8610600" cy="11961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US" sz="2400" u="sng">
                <a:latin typeface="Arial"/>
                <a:ea typeface="Arial"/>
                <a:cs typeface="Arial"/>
                <a:sym typeface="Arial"/>
              </a:rPr>
              <a:t>Accessible Accomodations</a:t>
            </a:r>
            <a:endParaRPr sz="2400" u="sng">
              <a:latin typeface="Arial"/>
              <a:ea typeface="Arial"/>
              <a:cs typeface="Arial"/>
              <a:sym typeface="Arial"/>
            </a:endParaRPr>
          </a:p>
          <a:p>
            <a:pPr marL="0" lvl="0" indent="0" algn="l" rtl="0">
              <a:spcBef>
                <a:spcPts val="0"/>
              </a:spcBef>
              <a:spcAft>
                <a:spcPts val="0"/>
              </a:spcAft>
              <a:buNone/>
            </a:pPr>
            <a:endParaRPr sz="2400" u="sng">
              <a:latin typeface="Arial"/>
              <a:ea typeface="Arial"/>
              <a:cs typeface="Arial"/>
              <a:sym typeface="Arial"/>
            </a:endParaRPr>
          </a:p>
          <a:p>
            <a:pPr marL="0" lvl="0" indent="0" algn="l" rtl="0">
              <a:spcBef>
                <a:spcPts val="0"/>
              </a:spcBef>
              <a:spcAft>
                <a:spcPts val="0"/>
              </a:spcAft>
              <a:buNone/>
            </a:pPr>
            <a:endParaRPr sz="2000">
              <a:latin typeface="Arial"/>
              <a:ea typeface="Arial"/>
              <a:cs typeface="Arial"/>
              <a:sym typeface="Arial"/>
            </a:endParaRPr>
          </a:p>
        </p:txBody>
      </p:sp>
      <p:sp>
        <p:nvSpPr>
          <p:cNvPr id="326" name="Google Shape;326;p29"/>
          <p:cNvSpPr txBox="1">
            <a:spLocks noGrp="1"/>
          </p:cNvSpPr>
          <p:nvPr>
            <p:ph type="body" idx="1"/>
          </p:nvPr>
        </p:nvSpPr>
        <p:spPr>
          <a:xfrm>
            <a:off x="266700" y="1257025"/>
            <a:ext cx="8610600" cy="4724400"/>
          </a:xfrm>
          <a:prstGeom prst="rect">
            <a:avLst/>
          </a:prstGeom>
          <a:noFill/>
          <a:ln>
            <a:noFill/>
          </a:ln>
        </p:spPr>
        <p:txBody>
          <a:bodyPr spcFirstLastPara="1" wrap="square" lIns="0" tIns="0" rIns="0" bIns="0" anchor="t" anchorCtr="0">
            <a:noAutofit/>
          </a:bodyPr>
          <a:lstStyle/>
          <a:p>
            <a:pPr marL="0" lvl="0" indent="0" algn="l" rtl="0">
              <a:lnSpc>
                <a:spcPct val="115000"/>
              </a:lnSpc>
              <a:spcBef>
                <a:spcPts val="1200"/>
              </a:spcBef>
              <a:spcAft>
                <a:spcPts val="0"/>
              </a:spcAft>
              <a:buNone/>
            </a:pPr>
            <a:r>
              <a:rPr lang="en-US" sz="1100">
                <a:solidFill>
                  <a:srgbClr val="000000"/>
                </a:solidFill>
              </a:rPr>
              <a:t> </a:t>
            </a:r>
            <a:endParaRPr sz="1400"/>
          </a:p>
          <a:p>
            <a:pPr marL="225425" lvl="0" indent="0" algn="l" rtl="0">
              <a:spcBef>
                <a:spcPts val="1200"/>
              </a:spcBef>
              <a:spcAft>
                <a:spcPts val="0"/>
              </a:spcAft>
              <a:buNone/>
            </a:pPr>
            <a:endParaRPr sz="1800"/>
          </a:p>
        </p:txBody>
      </p:sp>
      <p:sp>
        <p:nvSpPr>
          <p:cNvPr id="327" name="Google Shape;327;p29"/>
          <p:cNvSpPr txBox="1">
            <a:spLocks noGrp="1"/>
          </p:cNvSpPr>
          <p:nvPr>
            <p:ph type="ftr" idx="11"/>
          </p:nvPr>
        </p:nvSpPr>
        <p:spPr>
          <a:xfrm>
            <a:off x="6324600" y="6629400"/>
            <a:ext cx="2667000" cy="228600"/>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None/>
            </a:pPr>
            <a:r>
              <a:rPr lang="en-US"/>
              <a:t>www.rowan.edu/commencement</a:t>
            </a:r>
            <a:endParaRPr/>
          </a:p>
        </p:txBody>
      </p:sp>
      <p:sp>
        <p:nvSpPr>
          <p:cNvPr id="328" name="Google Shape;328;p29"/>
          <p:cNvSpPr txBox="1"/>
          <p:nvPr/>
        </p:nvSpPr>
        <p:spPr>
          <a:xfrm>
            <a:off x="1069800" y="1166950"/>
            <a:ext cx="6486300" cy="4196100"/>
          </a:xfrm>
          <a:prstGeom prst="rect">
            <a:avLst/>
          </a:prstGeom>
          <a:noFill/>
          <a:ln>
            <a:noFill/>
          </a:ln>
        </p:spPr>
        <p:txBody>
          <a:bodyPr spcFirstLastPara="1" wrap="square" lIns="91425" tIns="91425" rIns="91425" bIns="91425" anchor="t" anchorCtr="0">
            <a:spAutoFit/>
          </a:bodyPr>
          <a:lstStyle/>
          <a:p>
            <a:pPr marL="0" lvl="0" indent="0" algn="l" rtl="0">
              <a:lnSpc>
                <a:spcPct val="157142"/>
              </a:lnSpc>
              <a:spcBef>
                <a:spcPts val="1100"/>
              </a:spcBef>
              <a:spcAft>
                <a:spcPts val="0"/>
              </a:spcAft>
              <a:buNone/>
            </a:pPr>
            <a:r>
              <a:rPr lang="en-US" sz="1600">
                <a:solidFill>
                  <a:schemeClr val="dk1"/>
                </a:solidFill>
                <a:highlight>
                  <a:srgbClr val="FFFFFF"/>
                </a:highlight>
              </a:rPr>
              <a:t>If you require accessible parking accommodations for the Commencement ceremonies, you MUST contact the </a:t>
            </a:r>
            <a:r>
              <a:rPr lang="en-US" sz="1600">
                <a:solidFill>
                  <a:schemeClr val="dk1"/>
                </a:solidFill>
                <a:highlight>
                  <a:srgbClr val="FFFFFF"/>
                </a:highlight>
                <a:uFill>
                  <a:noFill/>
                </a:uFill>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parking office</a:t>
            </a:r>
            <a:r>
              <a:rPr lang="en-US" sz="1600">
                <a:solidFill>
                  <a:schemeClr val="dk1"/>
                </a:solidFill>
                <a:highlight>
                  <a:srgbClr val="FFFFFF"/>
                </a:highlight>
              </a:rPr>
              <a:t> a</a:t>
            </a:r>
            <a:r>
              <a:rPr lang="en-US" sz="1600">
                <a:solidFill>
                  <a:schemeClr val="dk1"/>
                </a:solidFill>
                <a:highlight>
                  <a:schemeClr val="lt1"/>
                </a:highlight>
              </a:rPr>
              <a:t>t parking@rowan.edu</a:t>
            </a:r>
            <a:r>
              <a:rPr lang="en-US" sz="1600">
                <a:solidFill>
                  <a:schemeClr val="dk1"/>
                </a:solidFill>
                <a:highlight>
                  <a:srgbClr val="FFFFFF"/>
                </a:highlight>
              </a:rPr>
              <a:t>. Requests can be submitted starting April 1, with a deadline of May 1, 2022. Passes are assigned to qualified guests on a first-come, first-served basis.  Golf cars will bring guests from accessible parking areas out to ceremony seating.</a:t>
            </a:r>
            <a:endParaRPr sz="1600">
              <a:solidFill>
                <a:schemeClr val="dk1"/>
              </a:solidFill>
              <a:highlight>
                <a:srgbClr val="FFFFFF"/>
              </a:highlight>
            </a:endParaRPr>
          </a:p>
          <a:p>
            <a:pPr marL="0" lvl="0" indent="0" algn="l" rtl="0">
              <a:lnSpc>
                <a:spcPct val="157142"/>
              </a:lnSpc>
              <a:spcBef>
                <a:spcPts val="1100"/>
              </a:spcBef>
              <a:spcAft>
                <a:spcPts val="0"/>
              </a:spcAft>
              <a:buNone/>
            </a:pPr>
            <a:r>
              <a:rPr lang="en-US" sz="1600">
                <a:solidFill>
                  <a:schemeClr val="dk1"/>
                </a:solidFill>
              </a:rPr>
              <a:t>A handicap parking tag will not gain you access to the reserved parking lot. The specific parking pass will be required to gain access. </a:t>
            </a:r>
            <a:endParaRPr sz="1600">
              <a:solidFill>
                <a:schemeClr val="dk1"/>
              </a:solidFill>
              <a:highlight>
                <a:srgbClr val="FFFFFF"/>
              </a:highlight>
            </a:endParaRPr>
          </a:p>
          <a:p>
            <a:pPr marL="0" lvl="0" indent="0" algn="l" rtl="0">
              <a:lnSpc>
                <a:spcPct val="157142"/>
              </a:lnSpc>
              <a:spcBef>
                <a:spcPts val="1100"/>
              </a:spcBef>
              <a:spcAft>
                <a:spcPts val="1100"/>
              </a:spcAft>
              <a:buNone/>
            </a:pPr>
            <a:r>
              <a:rPr lang="en-US" sz="1600">
                <a:solidFill>
                  <a:schemeClr val="dk1"/>
                </a:solidFill>
                <a:highlight>
                  <a:srgbClr val="FFFFFF"/>
                </a:highlight>
              </a:rPr>
              <a:t>If you require additional assistance, please contact the Academic Success Center at 856-256-4259 to request accommodations.</a:t>
            </a:r>
            <a:endParaRPr sz="1600">
              <a:solidFill>
                <a:schemeClr val="dk1"/>
              </a:solidFill>
              <a:highlight>
                <a:srgbClr val="FFFFFF"/>
              </a:highlight>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Google Shape;333;g113af37db90_0_0"/>
          <p:cNvSpPr txBox="1">
            <a:spLocks noGrp="1"/>
          </p:cNvSpPr>
          <p:nvPr>
            <p:ph type="title"/>
          </p:nvPr>
        </p:nvSpPr>
        <p:spPr>
          <a:xfrm>
            <a:off x="266700" y="228600"/>
            <a:ext cx="8610600" cy="11961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US" sz="2400" u="sng">
                <a:latin typeface="Arial"/>
                <a:ea typeface="Arial"/>
                <a:cs typeface="Arial"/>
                <a:sym typeface="Arial"/>
              </a:rPr>
              <a:t>Senior Class Gift</a:t>
            </a:r>
            <a:endParaRPr sz="2400" u="sng">
              <a:latin typeface="Arial"/>
              <a:ea typeface="Arial"/>
              <a:cs typeface="Arial"/>
              <a:sym typeface="Arial"/>
            </a:endParaRPr>
          </a:p>
          <a:p>
            <a:pPr marL="0" lvl="0" indent="0" algn="l" rtl="0">
              <a:spcBef>
                <a:spcPts val="0"/>
              </a:spcBef>
              <a:spcAft>
                <a:spcPts val="0"/>
              </a:spcAft>
              <a:buNone/>
            </a:pPr>
            <a:endParaRPr sz="2400" u="sng">
              <a:latin typeface="Arial"/>
              <a:ea typeface="Arial"/>
              <a:cs typeface="Arial"/>
              <a:sym typeface="Arial"/>
            </a:endParaRPr>
          </a:p>
          <a:p>
            <a:pPr marL="0" lvl="0" indent="0" algn="l" rtl="0">
              <a:spcBef>
                <a:spcPts val="0"/>
              </a:spcBef>
              <a:spcAft>
                <a:spcPts val="0"/>
              </a:spcAft>
              <a:buNone/>
            </a:pPr>
            <a:r>
              <a:rPr lang="en-US" sz="2000">
                <a:latin typeface="Arial"/>
                <a:ea typeface="Arial"/>
                <a:cs typeface="Arial"/>
                <a:sym typeface="Arial"/>
              </a:rPr>
              <a:t>Pay it forward by giving back.</a:t>
            </a:r>
            <a:endParaRPr sz="2000">
              <a:latin typeface="Arial"/>
              <a:ea typeface="Arial"/>
              <a:cs typeface="Arial"/>
              <a:sym typeface="Arial"/>
            </a:endParaRPr>
          </a:p>
        </p:txBody>
      </p:sp>
      <p:sp>
        <p:nvSpPr>
          <p:cNvPr id="334" name="Google Shape;334;g113af37db90_0_0"/>
          <p:cNvSpPr txBox="1">
            <a:spLocks noGrp="1"/>
          </p:cNvSpPr>
          <p:nvPr>
            <p:ph type="body" idx="1"/>
          </p:nvPr>
        </p:nvSpPr>
        <p:spPr>
          <a:xfrm>
            <a:off x="266700" y="1257025"/>
            <a:ext cx="8610600" cy="4724400"/>
          </a:xfrm>
          <a:prstGeom prst="rect">
            <a:avLst/>
          </a:prstGeom>
          <a:noFill/>
          <a:ln>
            <a:noFill/>
          </a:ln>
        </p:spPr>
        <p:txBody>
          <a:bodyPr spcFirstLastPara="1" wrap="square" lIns="0" tIns="0" rIns="0" bIns="0" anchor="t" anchorCtr="0">
            <a:noAutofit/>
          </a:bodyPr>
          <a:lstStyle/>
          <a:p>
            <a:pPr marL="0" lvl="0" indent="0" algn="l" rtl="0">
              <a:lnSpc>
                <a:spcPct val="115000"/>
              </a:lnSpc>
              <a:spcBef>
                <a:spcPts val="1200"/>
              </a:spcBef>
              <a:spcAft>
                <a:spcPts val="0"/>
              </a:spcAft>
              <a:buNone/>
            </a:pPr>
            <a:r>
              <a:rPr lang="en-US" sz="1100">
                <a:solidFill>
                  <a:srgbClr val="000000"/>
                </a:solidFill>
              </a:rPr>
              <a:t> </a:t>
            </a:r>
            <a:endParaRPr sz="1100">
              <a:solidFill>
                <a:srgbClr val="000000"/>
              </a:solidFill>
            </a:endParaRPr>
          </a:p>
          <a:p>
            <a:pPr marL="0" lvl="0" indent="0" algn="l" rtl="0">
              <a:lnSpc>
                <a:spcPct val="115000"/>
              </a:lnSpc>
              <a:spcBef>
                <a:spcPts val="1200"/>
              </a:spcBef>
              <a:spcAft>
                <a:spcPts val="0"/>
              </a:spcAft>
              <a:buNone/>
            </a:pPr>
            <a:r>
              <a:rPr lang="en-US" sz="1400"/>
              <a:t>Each year, graduating students participate in the Senior Class Gift, a Rowan University tradition. This year, the </a:t>
            </a:r>
            <a:r>
              <a:rPr lang="en-US" sz="1400" b="1"/>
              <a:t>Class of 2022 has a goal of 222 senior donors</a:t>
            </a:r>
            <a:r>
              <a:rPr lang="en-US" sz="1400"/>
              <a:t> starting on </a:t>
            </a:r>
            <a:r>
              <a:rPr lang="en-US" sz="1400" b="1"/>
              <a:t>Rowan University Day of Giving, March 9.  </a:t>
            </a:r>
            <a:r>
              <a:rPr lang="en-US" sz="1400"/>
              <a:t>All gifts of $5 or more to any allocation across campus will count toward the total goal.</a:t>
            </a:r>
            <a:endParaRPr sz="1400"/>
          </a:p>
          <a:p>
            <a:pPr marL="0" lvl="0" indent="0" algn="l" rtl="0">
              <a:lnSpc>
                <a:spcPct val="115000"/>
              </a:lnSpc>
              <a:spcBef>
                <a:spcPts val="1200"/>
              </a:spcBef>
              <a:spcAft>
                <a:spcPts val="0"/>
              </a:spcAft>
              <a:buNone/>
            </a:pPr>
            <a:r>
              <a:rPr lang="en-US" sz="1400"/>
              <a:t>Seniors giving $20.22 or more will receive a white and gold spirit cord to wear at commencement.*</a:t>
            </a:r>
            <a:endParaRPr sz="1400"/>
          </a:p>
          <a:p>
            <a:pPr marL="0" lvl="0" indent="0" algn="l" rtl="0">
              <a:lnSpc>
                <a:spcPct val="115000"/>
              </a:lnSpc>
              <a:spcBef>
                <a:spcPts val="1200"/>
              </a:spcBef>
              <a:spcAft>
                <a:spcPts val="0"/>
              </a:spcAft>
              <a:buNone/>
            </a:pPr>
            <a:r>
              <a:rPr lang="en-US" sz="1400" b="1"/>
              <a:t>Mark your calendars for March 9</a:t>
            </a:r>
            <a:r>
              <a:rPr lang="en-US" sz="1400"/>
              <a:t>, and get ready to support your teammates, your favorite club, your major area of study, or whatever area on campus is most meaningful to you. And be sure to look for Senior Class-specific challenges on the day!</a:t>
            </a:r>
            <a:endParaRPr sz="1400"/>
          </a:p>
          <a:p>
            <a:pPr marL="0" lvl="0" indent="0" algn="l" rtl="0">
              <a:lnSpc>
                <a:spcPct val="115000"/>
              </a:lnSpc>
              <a:spcBef>
                <a:spcPts val="1200"/>
              </a:spcBef>
              <a:spcAft>
                <a:spcPts val="0"/>
              </a:spcAft>
              <a:buNone/>
            </a:pPr>
            <a:r>
              <a:rPr lang="en-US" sz="1400" i="1"/>
              <a:t>*Spirit cord pick up will be coordinated prior to graduation. Stay tuned!</a:t>
            </a:r>
            <a:endParaRPr sz="1400" i="1"/>
          </a:p>
          <a:p>
            <a:pPr marL="0" lvl="0" indent="0" algn="l" rtl="0">
              <a:lnSpc>
                <a:spcPct val="115000"/>
              </a:lnSpc>
              <a:spcBef>
                <a:spcPts val="1200"/>
              </a:spcBef>
              <a:spcAft>
                <a:spcPts val="0"/>
              </a:spcAft>
              <a:buNone/>
            </a:pPr>
            <a:endParaRPr sz="1400" i="1"/>
          </a:p>
          <a:p>
            <a:pPr marL="0" lvl="0" indent="0" algn="l" rtl="0">
              <a:lnSpc>
                <a:spcPct val="100000"/>
              </a:lnSpc>
              <a:spcBef>
                <a:spcPts val="1200"/>
              </a:spcBef>
              <a:spcAft>
                <a:spcPts val="0"/>
              </a:spcAft>
              <a:buNone/>
            </a:pPr>
            <a:r>
              <a:rPr lang="en-US" sz="1400" b="1"/>
              <a:t>Questions?</a:t>
            </a:r>
            <a:endParaRPr sz="1400" b="1"/>
          </a:p>
          <a:p>
            <a:pPr marL="0" lvl="0" indent="0" algn="l" rtl="0">
              <a:lnSpc>
                <a:spcPct val="100000"/>
              </a:lnSpc>
              <a:spcBef>
                <a:spcPts val="0"/>
              </a:spcBef>
              <a:spcAft>
                <a:spcPts val="0"/>
              </a:spcAft>
              <a:buNone/>
            </a:pPr>
            <a:r>
              <a:rPr lang="en-US" sz="1400"/>
              <a:t>Contact Kaylee Collins, Director of Annual Giving</a:t>
            </a:r>
            <a:endParaRPr sz="1400"/>
          </a:p>
          <a:p>
            <a:pPr marL="0" lvl="0" indent="0" algn="l" rtl="0">
              <a:lnSpc>
                <a:spcPct val="100000"/>
              </a:lnSpc>
              <a:spcBef>
                <a:spcPts val="0"/>
              </a:spcBef>
              <a:spcAft>
                <a:spcPts val="0"/>
              </a:spcAft>
              <a:buNone/>
            </a:pPr>
            <a:r>
              <a:rPr lang="en-US" sz="1400"/>
              <a:t>(856) 256-5415</a:t>
            </a:r>
            <a:endParaRPr sz="1400"/>
          </a:p>
          <a:p>
            <a:pPr marL="0" lvl="0" indent="0" algn="l" rtl="0">
              <a:lnSpc>
                <a:spcPct val="100000"/>
              </a:lnSpc>
              <a:spcBef>
                <a:spcPts val="0"/>
              </a:spcBef>
              <a:spcAft>
                <a:spcPts val="0"/>
              </a:spcAft>
              <a:buNone/>
            </a:pPr>
            <a:r>
              <a:rPr lang="en-US" sz="1400"/>
              <a:t>collinske@rowan.edu</a:t>
            </a:r>
            <a:endParaRPr sz="1400"/>
          </a:p>
          <a:p>
            <a:pPr marL="225425" lvl="0" indent="0" algn="l" rtl="0">
              <a:spcBef>
                <a:spcPts val="0"/>
              </a:spcBef>
              <a:spcAft>
                <a:spcPts val="0"/>
              </a:spcAft>
              <a:buNone/>
            </a:pPr>
            <a:endParaRPr sz="1800"/>
          </a:p>
        </p:txBody>
      </p:sp>
      <p:sp>
        <p:nvSpPr>
          <p:cNvPr id="335" name="Google Shape;335;g113af37db90_0_0"/>
          <p:cNvSpPr txBox="1">
            <a:spLocks noGrp="1"/>
          </p:cNvSpPr>
          <p:nvPr>
            <p:ph type="ftr" idx="11"/>
          </p:nvPr>
        </p:nvSpPr>
        <p:spPr>
          <a:xfrm>
            <a:off x="6324600" y="6629400"/>
            <a:ext cx="2667000" cy="228600"/>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None/>
            </a:pPr>
            <a:r>
              <a:rPr lang="en-US"/>
              <a:t>www.rowan.edu/commencement</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0" name="Google Shape;340;p30"/>
          <p:cNvSpPr txBox="1">
            <a:spLocks noGrp="1"/>
          </p:cNvSpPr>
          <p:nvPr>
            <p:ph type="title"/>
          </p:nvPr>
        </p:nvSpPr>
        <p:spPr>
          <a:xfrm>
            <a:off x="401748" y="410381"/>
            <a:ext cx="6989652" cy="548468"/>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US" sz="2400" u="sng">
                <a:latin typeface="Arial"/>
                <a:ea typeface="Arial"/>
                <a:cs typeface="Arial"/>
                <a:sym typeface="Arial"/>
              </a:rPr>
              <a:t>Important Dates to remember: </a:t>
            </a:r>
            <a:endParaRPr sz="3200"/>
          </a:p>
        </p:txBody>
      </p:sp>
      <p:sp>
        <p:nvSpPr>
          <p:cNvPr id="341" name="Google Shape;341;p30"/>
          <p:cNvSpPr txBox="1">
            <a:spLocks noGrp="1"/>
          </p:cNvSpPr>
          <p:nvPr>
            <p:ph type="body" idx="1"/>
          </p:nvPr>
        </p:nvSpPr>
        <p:spPr>
          <a:xfrm>
            <a:off x="401750" y="958850"/>
            <a:ext cx="8119500" cy="39582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endParaRPr sz="1550"/>
          </a:p>
          <a:p>
            <a:pPr marL="457200" lvl="0" indent="-342900" algn="l" rtl="0">
              <a:spcBef>
                <a:spcPts val="330"/>
              </a:spcBef>
              <a:spcAft>
                <a:spcPts val="0"/>
              </a:spcAft>
              <a:buSzPts val="1800"/>
              <a:buChar char="●"/>
            </a:pPr>
            <a:r>
              <a:rPr lang="en-US" sz="1800"/>
              <a:t>  February 25: Last day to apply to graduate for Spring graduation </a:t>
            </a:r>
            <a:endParaRPr sz="1800"/>
          </a:p>
          <a:p>
            <a:pPr marL="457200" lvl="0" indent="-342900" algn="l" rtl="0">
              <a:spcBef>
                <a:spcPts val="0"/>
              </a:spcBef>
              <a:spcAft>
                <a:spcPts val="0"/>
              </a:spcAft>
              <a:buSzPts val="1800"/>
              <a:buChar char="●"/>
            </a:pPr>
            <a:r>
              <a:rPr lang="en-US" sz="1800"/>
              <a:t>  February 25: Commencement Registration closes</a:t>
            </a:r>
            <a:endParaRPr sz="1800"/>
          </a:p>
          <a:p>
            <a:pPr marL="457200" lvl="0" indent="-342900" algn="l" rtl="0">
              <a:spcBef>
                <a:spcPts val="0"/>
              </a:spcBef>
              <a:spcAft>
                <a:spcPts val="0"/>
              </a:spcAft>
              <a:buSzPts val="1800"/>
              <a:buChar char="●"/>
            </a:pPr>
            <a:r>
              <a:rPr lang="en-US" sz="1800"/>
              <a:t>  March 10:  Ceremony dates/times assigned; students notified via email</a:t>
            </a:r>
            <a:endParaRPr sz="1800"/>
          </a:p>
          <a:p>
            <a:pPr marL="457200" lvl="0" indent="-342900" algn="l" rtl="0">
              <a:spcBef>
                <a:spcPts val="0"/>
              </a:spcBef>
              <a:spcAft>
                <a:spcPts val="0"/>
              </a:spcAft>
              <a:buSzPts val="1800"/>
              <a:buChar char="●"/>
            </a:pPr>
            <a:r>
              <a:rPr lang="en-US" sz="1800"/>
              <a:t>  March 10: Graduates can collect their guest tickets.</a:t>
            </a:r>
            <a:endParaRPr sz="1800"/>
          </a:p>
          <a:p>
            <a:pPr marL="457200" lvl="0" indent="-342900" algn="l" rtl="0">
              <a:spcBef>
                <a:spcPts val="0"/>
              </a:spcBef>
              <a:spcAft>
                <a:spcPts val="0"/>
              </a:spcAft>
              <a:buSzPts val="1800"/>
              <a:buChar char="●"/>
            </a:pPr>
            <a:r>
              <a:rPr lang="en-US" sz="1800"/>
              <a:t>  April 4: Cap and Gown sales begin; In-person Commencement Fair at </a:t>
            </a:r>
            <a:br>
              <a:rPr lang="en-US" sz="1800"/>
            </a:br>
            <a:r>
              <a:rPr lang="en-US" sz="1800"/>
              <a:t>  Barnes &amp; Noble </a:t>
            </a:r>
            <a:endParaRPr sz="1800"/>
          </a:p>
          <a:p>
            <a:pPr marL="457200" lvl="0" indent="-342900" algn="l" rtl="0">
              <a:spcBef>
                <a:spcPts val="0"/>
              </a:spcBef>
              <a:spcAft>
                <a:spcPts val="0"/>
              </a:spcAft>
              <a:buSzPts val="1800"/>
              <a:buChar char="●"/>
            </a:pPr>
            <a:r>
              <a:rPr lang="en-US" sz="1800"/>
              <a:t>  May 7: University Commencement Ceremony at 10:00 a.m.</a:t>
            </a:r>
            <a:endParaRPr sz="1800"/>
          </a:p>
          <a:p>
            <a:pPr marL="457200" lvl="0" indent="-342900" algn="l" rtl="0">
              <a:spcBef>
                <a:spcPts val="0"/>
              </a:spcBef>
              <a:spcAft>
                <a:spcPts val="0"/>
              </a:spcAft>
              <a:buSzPts val="1800"/>
              <a:buChar char="●"/>
            </a:pPr>
            <a:r>
              <a:rPr lang="en-US" sz="1800"/>
              <a:t>  May 9-13: In-person commencement ceremonies </a:t>
            </a:r>
            <a:br>
              <a:rPr lang="en-US" sz="1800"/>
            </a:br>
            <a:endParaRPr sz="1800"/>
          </a:p>
          <a:p>
            <a:pPr marL="0" lvl="0" indent="0" algn="l" rtl="0">
              <a:spcBef>
                <a:spcPts val="330"/>
              </a:spcBef>
              <a:spcAft>
                <a:spcPts val="0"/>
              </a:spcAft>
              <a:buNone/>
            </a:pPr>
            <a:r>
              <a:rPr lang="en-US" sz="1800"/>
              <a:t>The Grad Fair will be held April 4 - 8, 10am-5pm.</a:t>
            </a:r>
            <a:endParaRPr sz="1800"/>
          </a:p>
          <a:p>
            <a:pPr marL="0" lvl="0" indent="0" algn="l" rtl="0">
              <a:lnSpc>
                <a:spcPct val="115000"/>
              </a:lnSpc>
              <a:spcBef>
                <a:spcPts val="1200"/>
              </a:spcBef>
              <a:spcAft>
                <a:spcPts val="0"/>
              </a:spcAft>
              <a:buNone/>
            </a:pPr>
            <a:r>
              <a:rPr lang="en-US" sz="1800"/>
              <a:t>Barnes &amp; Noble will sell regalia through May 12 but can not guarantee sizes after April 25. </a:t>
            </a:r>
            <a:endParaRPr sz="1800"/>
          </a:p>
          <a:p>
            <a:pPr marL="68580" lvl="0" indent="0" algn="l" rtl="0">
              <a:spcBef>
                <a:spcPts val="1200"/>
              </a:spcBef>
              <a:spcAft>
                <a:spcPts val="0"/>
              </a:spcAft>
              <a:buClr>
                <a:schemeClr val="dk1"/>
              </a:buClr>
              <a:buSzPts val="1650"/>
              <a:buFont typeface="Arial"/>
              <a:buNone/>
            </a:pPr>
            <a:endParaRPr sz="1550"/>
          </a:p>
          <a:p>
            <a:pPr marL="68580" lvl="0" indent="0" algn="l" rtl="0">
              <a:spcBef>
                <a:spcPts val="640"/>
              </a:spcBef>
              <a:spcAft>
                <a:spcPts val="0"/>
              </a:spcAft>
              <a:buClr>
                <a:schemeClr val="dk1"/>
              </a:buClr>
              <a:buSzPts val="3200"/>
              <a:buFont typeface="Arial"/>
              <a:buNone/>
            </a:pPr>
            <a:endParaRPr sz="1550"/>
          </a:p>
          <a:p>
            <a:pPr marL="68580" lvl="0" indent="0" algn="l" rtl="0">
              <a:spcBef>
                <a:spcPts val="640"/>
              </a:spcBef>
              <a:spcAft>
                <a:spcPts val="0"/>
              </a:spcAft>
              <a:buClr>
                <a:schemeClr val="dk1"/>
              </a:buClr>
              <a:buSzPts val="3200"/>
              <a:buFont typeface="Arial"/>
              <a:buNone/>
            </a:pPr>
            <a:r>
              <a:rPr lang="en-US" sz="1550"/>
              <a:t>	</a:t>
            </a:r>
            <a:endParaRPr sz="1550"/>
          </a:p>
        </p:txBody>
      </p:sp>
      <p:pic>
        <p:nvPicPr>
          <p:cNvPr id="342" name="Google Shape;342;p30" descr="Image result for important dateclipart free"/>
          <p:cNvPicPr preferRelativeResize="0"/>
          <p:nvPr/>
        </p:nvPicPr>
        <p:blipFill rotWithShape="1">
          <a:blip r:embed="rId3">
            <a:alphaModFix/>
          </a:blip>
          <a:srcRect/>
          <a:stretch/>
        </p:blipFill>
        <p:spPr>
          <a:xfrm>
            <a:off x="6867529" y="4479131"/>
            <a:ext cx="2276475" cy="200977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7" name="Google Shape;347;p31"/>
          <p:cNvSpPr txBox="1">
            <a:spLocks noGrp="1"/>
          </p:cNvSpPr>
          <p:nvPr>
            <p:ph type="title"/>
          </p:nvPr>
        </p:nvSpPr>
        <p:spPr>
          <a:xfrm>
            <a:off x="304800" y="228600"/>
            <a:ext cx="8610600" cy="6096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US" sz="2400" u="sng">
                <a:latin typeface="Arial"/>
                <a:ea typeface="Arial"/>
                <a:cs typeface="Arial"/>
                <a:sym typeface="Arial"/>
              </a:rPr>
              <a:t>Staying Informed</a:t>
            </a:r>
            <a:endParaRPr sz="2400"/>
          </a:p>
        </p:txBody>
      </p:sp>
      <p:sp>
        <p:nvSpPr>
          <p:cNvPr id="348" name="Google Shape;348;p31"/>
          <p:cNvSpPr txBox="1">
            <a:spLocks noGrp="1"/>
          </p:cNvSpPr>
          <p:nvPr>
            <p:ph type="ftr" idx="11"/>
          </p:nvPr>
        </p:nvSpPr>
        <p:spPr>
          <a:xfrm>
            <a:off x="6324600" y="6629400"/>
            <a:ext cx="2667000" cy="228600"/>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None/>
            </a:pPr>
            <a:r>
              <a:rPr lang="en-US"/>
              <a:t>www.rowan.edu/commencement</a:t>
            </a:r>
            <a:endParaRPr/>
          </a:p>
        </p:txBody>
      </p:sp>
      <p:sp>
        <p:nvSpPr>
          <p:cNvPr id="349" name="Google Shape;349;p31"/>
          <p:cNvSpPr txBox="1">
            <a:spLocks noGrp="1"/>
          </p:cNvSpPr>
          <p:nvPr>
            <p:ph type="body" idx="1"/>
          </p:nvPr>
        </p:nvSpPr>
        <p:spPr>
          <a:xfrm>
            <a:off x="228600" y="1066790"/>
            <a:ext cx="8686800" cy="4724400"/>
          </a:xfrm>
          <a:prstGeom prst="rect">
            <a:avLst/>
          </a:prstGeom>
          <a:noFill/>
          <a:ln>
            <a:noFill/>
          </a:ln>
        </p:spPr>
        <p:txBody>
          <a:bodyPr spcFirstLastPara="1" wrap="square" lIns="0" tIns="0" rIns="0" bIns="0" anchor="t" anchorCtr="0">
            <a:noAutofit/>
          </a:bodyPr>
          <a:lstStyle/>
          <a:p>
            <a:pPr marL="457200" lvl="0" indent="-355600" algn="l" rtl="0">
              <a:spcBef>
                <a:spcPts val="0"/>
              </a:spcBef>
              <a:spcAft>
                <a:spcPts val="0"/>
              </a:spcAft>
              <a:buSzPts val="2000"/>
              <a:buChar char="●"/>
            </a:pPr>
            <a:r>
              <a:rPr lang="en-US" sz="2000"/>
              <a:t>Check your Rowan email daily.</a:t>
            </a:r>
            <a:endParaRPr sz="3000"/>
          </a:p>
          <a:p>
            <a:pPr marL="914400" lvl="1" indent="-342900" algn="l" rtl="0">
              <a:spcBef>
                <a:spcPts val="0"/>
              </a:spcBef>
              <a:spcAft>
                <a:spcPts val="0"/>
              </a:spcAft>
              <a:buSzPts val="1800"/>
              <a:buChar char="○"/>
            </a:pPr>
            <a:r>
              <a:rPr lang="en-US" sz="1800"/>
              <a:t>Always open and read emails from </a:t>
            </a:r>
            <a:r>
              <a:rPr lang="en-US" sz="1800" u="sng">
                <a:solidFill>
                  <a:schemeClr val="hlink"/>
                </a:solidFill>
                <a:hlinkClick r:id="rId3"/>
              </a:rPr>
              <a:t>graduation@rowan.edu</a:t>
            </a:r>
            <a:r>
              <a:rPr lang="en-US" sz="1800"/>
              <a:t> and </a:t>
            </a:r>
            <a:r>
              <a:rPr lang="en-US" sz="1800" u="sng">
                <a:solidFill>
                  <a:schemeClr val="hlink"/>
                </a:solidFill>
                <a:hlinkClick r:id="rId4"/>
              </a:rPr>
              <a:t>commencement@rowan.edu</a:t>
            </a:r>
            <a:r>
              <a:rPr lang="en-US" sz="1800"/>
              <a:t> as they contain important information.</a:t>
            </a:r>
            <a:endParaRPr/>
          </a:p>
          <a:p>
            <a:pPr marL="457200" lvl="0" indent="-355600" algn="l" rtl="0">
              <a:spcBef>
                <a:spcPts val="0"/>
              </a:spcBef>
              <a:spcAft>
                <a:spcPts val="0"/>
              </a:spcAft>
              <a:buSzPts val="2000"/>
              <a:buChar char="●"/>
            </a:pPr>
            <a:r>
              <a:rPr lang="en-US" sz="2000"/>
              <a:t>Know your deadlines; don’t wait until the last day(s)!</a:t>
            </a:r>
            <a:endParaRPr sz="2000"/>
          </a:p>
          <a:p>
            <a:pPr marL="457200" lvl="0" indent="-355600" algn="l" rtl="0">
              <a:spcBef>
                <a:spcPts val="0"/>
              </a:spcBef>
              <a:spcAft>
                <a:spcPts val="0"/>
              </a:spcAft>
              <a:buSzPts val="2000"/>
              <a:buChar char="●"/>
            </a:pPr>
            <a:r>
              <a:rPr lang="en-US" sz="2000"/>
              <a:t>Read the commencement and graduation websites; check back regularly for updates.</a:t>
            </a:r>
            <a:endParaRPr sz="2000"/>
          </a:p>
          <a:p>
            <a:pPr marL="457200" lvl="0" indent="-355600" algn="l" rtl="0">
              <a:spcBef>
                <a:spcPts val="0"/>
              </a:spcBef>
              <a:spcAft>
                <a:spcPts val="0"/>
              </a:spcAft>
              <a:buSzPts val="2000"/>
              <a:buChar char="●"/>
            </a:pPr>
            <a:r>
              <a:rPr lang="en-US" sz="2000"/>
              <a:t>Follow Rowan social media; look for Instagram Stories and Q&amp;A’s about commencement.</a:t>
            </a:r>
            <a:endParaRPr sz="2000"/>
          </a:p>
          <a:p>
            <a:pPr marL="914400" lvl="1" indent="-342900" algn="l" rtl="0">
              <a:spcBef>
                <a:spcPts val="0"/>
              </a:spcBef>
              <a:spcAft>
                <a:spcPts val="0"/>
              </a:spcAft>
              <a:buSzPts val="1800"/>
              <a:buChar char="○"/>
            </a:pPr>
            <a:r>
              <a:rPr lang="en-US" sz="1800"/>
              <a:t>Watch for the social media Instagram story </a:t>
            </a:r>
            <a:r>
              <a:rPr lang="en-US" sz="1800" u="sng"/>
              <a:t>“What to Know Before You Go”</a:t>
            </a:r>
            <a:r>
              <a:rPr lang="en-US" sz="1800">
                <a:highlight>
                  <a:schemeClr val="lt1"/>
                </a:highlight>
              </a:rPr>
              <a:t> </a:t>
            </a:r>
            <a:r>
              <a:rPr lang="en-US" sz="1800"/>
              <a:t>to see an inside look at what the commencement ceremonies will look like. </a:t>
            </a:r>
            <a:endParaRPr/>
          </a:p>
          <a:p>
            <a:pPr marL="914400" lvl="1" indent="-342900" algn="l" rtl="0">
              <a:spcBef>
                <a:spcPts val="0"/>
              </a:spcBef>
              <a:spcAft>
                <a:spcPts val="0"/>
              </a:spcAft>
              <a:buSzPts val="1800"/>
              <a:buChar char="○"/>
            </a:pPr>
            <a:r>
              <a:rPr lang="en-US" sz="1800"/>
              <a:t>#Rowan2022 </a:t>
            </a:r>
            <a:endParaRPr sz="1400"/>
          </a:p>
          <a:p>
            <a:pPr marL="457200" lvl="0" indent="-355600" algn="l" rtl="0">
              <a:spcBef>
                <a:spcPts val="0"/>
              </a:spcBef>
              <a:spcAft>
                <a:spcPts val="0"/>
              </a:spcAft>
              <a:buSzPts val="2000"/>
              <a:buChar char="●"/>
            </a:pPr>
            <a:r>
              <a:rPr lang="en-US" sz="2000"/>
              <a:t>Prepare for In-Person Commencement </a:t>
            </a:r>
            <a:endParaRPr sz="3000"/>
          </a:p>
          <a:p>
            <a:pPr marL="914400" lvl="1" indent="-342900" algn="l" rtl="0">
              <a:spcBef>
                <a:spcPts val="0"/>
              </a:spcBef>
              <a:spcAft>
                <a:spcPts val="0"/>
              </a:spcAft>
              <a:buSzPts val="1800"/>
              <a:buChar char="○"/>
            </a:pPr>
            <a:r>
              <a:rPr lang="en-US" sz="1800"/>
              <a:t>Review the final details email sent 48 hours prior to your ceremony, share details with guests.</a:t>
            </a:r>
            <a:endParaRPr/>
          </a:p>
          <a:p>
            <a:pPr marL="742950" lvl="1" indent="-196850" algn="l" rtl="0">
              <a:spcBef>
                <a:spcPts val="280"/>
              </a:spcBef>
              <a:spcAft>
                <a:spcPts val="0"/>
              </a:spcAft>
              <a:buClr>
                <a:schemeClr val="dk1"/>
              </a:buClr>
              <a:buSzPts val="1400"/>
              <a:buFont typeface="Arial"/>
              <a:buNone/>
            </a:pPr>
            <a:endParaRPr sz="1400"/>
          </a:p>
          <a:p>
            <a:pPr marL="0" lvl="0" indent="0" algn="l" rtl="0">
              <a:spcBef>
                <a:spcPts val="640"/>
              </a:spcBef>
              <a:spcAft>
                <a:spcPts val="0"/>
              </a:spcAft>
              <a:buClr>
                <a:schemeClr val="dk1"/>
              </a:buClr>
              <a:buSzPts val="3200"/>
              <a:buFont typeface="Arial"/>
              <a:buNone/>
            </a:pPr>
            <a:r>
              <a:rPr lang="en-US"/>
              <a:t>	</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Google Shape;354;p32"/>
          <p:cNvSpPr txBox="1">
            <a:spLocks noGrp="1"/>
          </p:cNvSpPr>
          <p:nvPr>
            <p:ph type="title"/>
          </p:nvPr>
        </p:nvSpPr>
        <p:spPr>
          <a:xfrm>
            <a:off x="76200" y="228600"/>
            <a:ext cx="8839200" cy="6096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US" sz="2800" u="sng">
                <a:latin typeface="Arial"/>
                <a:ea typeface="Arial"/>
                <a:cs typeface="Arial"/>
                <a:sym typeface="Arial"/>
              </a:rPr>
              <a:t>Commencement Website</a:t>
            </a:r>
            <a:endParaRPr/>
          </a:p>
        </p:txBody>
      </p:sp>
      <p:sp>
        <p:nvSpPr>
          <p:cNvPr id="355" name="Google Shape;355;p32"/>
          <p:cNvSpPr txBox="1">
            <a:spLocks noGrp="1"/>
          </p:cNvSpPr>
          <p:nvPr>
            <p:ph type="ftr" idx="11"/>
          </p:nvPr>
        </p:nvSpPr>
        <p:spPr>
          <a:xfrm>
            <a:off x="6324600" y="6629400"/>
            <a:ext cx="2667000" cy="228600"/>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None/>
            </a:pPr>
            <a:r>
              <a:rPr lang="en-US"/>
              <a:t>www.rowan.edu/commencement</a:t>
            </a:r>
            <a:endParaRPr/>
          </a:p>
        </p:txBody>
      </p:sp>
      <p:sp>
        <p:nvSpPr>
          <p:cNvPr id="356" name="Google Shape;356;p32"/>
          <p:cNvSpPr txBox="1"/>
          <p:nvPr/>
        </p:nvSpPr>
        <p:spPr>
          <a:xfrm>
            <a:off x="15025" y="848932"/>
            <a:ext cx="2965877"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Tahoma"/>
                <a:ea typeface="Tahoma"/>
                <a:cs typeface="Tahoma"/>
                <a:sym typeface="Tahoma"/>
              </a:rPr>
              <a:t>rowan.edu/commencement</a:t>
            </a:r>
            <a:endParaRPr/>
          </a:p>
        </p:txBody>
      </p:sp>
      <p:sp>
        <p:nvSpPr>
          <p:cNvPr id="357" name="Google Shape;357;p32"/>
          <p:cNvSpPr txBox="1"/>
          <p:nvPr/>
        </p:nvSpPr>
        <p:spPr>
          <a:xfrm>
            <a:off x="4316334" y="838200"/>
            <a:ext cx="4425442"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Tahoma"/>
                <a:ea typeface="Tahoma"/>
                <a:cs typeface="Tahoma"/>
                <a:sym typeface="Tahoma"/>
              </a:rPr>
              <a:t>sites.rowan.edu/commencement/faq.html</a:t>
            </a:r>
            <a:endParaRPr/>
          </a:p>
        </p:txBody>
      </p:sp>
      <p:sp>
        <p:nvSpPr>
          <p:cNvPr id="358" name="Google Shape;358;p32"/>
          <p:cNvSpPr txBox="1"/>
          <p:nvPr/>
        </p:nvSpPr>
        <p:spPr>
          <a:xfrm>
            <a:off x="1949846" y="5421069"/>
            <a:ext cx="5091907"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Tahoma"/>
                <a:ea typeface="Tahoma"/>
                <a:cs typeface="Tahoma"/>
                <a:sym typeface="Tahoma"/>
              </a:rPr>
              <a:t>Updated as more information becomes available</a:t>
            </a:r>
            <a:endParaRPr/>
          </a:p>
        </p:txBody>
      </p:sp>
      <p:pic>
        <p:nvPicPr>
          <p:cNvPr id="359" name="Google Shape;359;p32"/>
          <p:cNvPicPr preferRelativeResize="0"/>
          <p:nvPr/>
        </p:nvPicPr>
        <p:blipFill rotWithShape="1">
          <a:blip r:embed="rId3">
            <a:alphaModFix/>
          </a:blip>
          <a:srcRect l="11561" r="9574"/>
          <a:stretch/>
        </p:blipFill>
        <p:spPr>
          <a:xfrm>
            <a:off x="76200" y="1593825"/>
            <a:ext cx="4697776" cy="3200326"/>
          </a:xfrm>
          <a:prstGeom prst="rect">
            <a:avLst/>
          </a:prstGeom>
          <a:noFill/>
          <a:ln>
            <a:noFill/>
          </a:ln>
        </p:spPr>
      </p:pic>
      <p:pic>
        <p:nvPicPr>
          <p:cNvPr id="360" name="Google Shape;360;p32"/>
          <p:cNvPicPr preferRelativeResize="0"/>
          <p:nvPr/>
        </p:nvPicPr>
        <p:blipFill rotWithShape="1">
          <a:blip r:embed="rId4">
            <a:alphaModFix/>
          </a:blip>
          <a:srcRect l="18736" t="6840" r="19140" b="4207"/>
          <a:stretch/>
        </p:blipFill>
        <p:spPr>
          <a:xfrm>
            <a:off x="4917625" y="1574275"/>
            <a:ext cx="3997776" cy="3219874"/>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pic>
        <p:nvPicPr>
          <p:cNvPr id="365" name="Google Shape;365;p33"/>
          <p:cNvPicPr preferRelativeResize="0"/>
          <p:nvPr/>
        </p:nvPicPr>
        <p:blipFill rotWithShape="1">
          <a:blip r:embed="rId3">
            <a:alphaModFix/>
          </a:blip>
          <a:srcRect/>
          <a:stretch/>
        </p:blipFill>
        <p:spPr>
          <a:xfrm rot="643823">
            <a:off x="5872261" y="3274386"/>
            <a:ext cx="2790424" cy="2493532"/>
          </a:xfrm>
          <a:prstGeom prst="rect">
            <a:avLst/>
          </a:prstGeom>
          <a:noFill/>
          <a:ln>
            <a:noFill/>
          </a:ln>
        </p:spPr>
      </p:pic>
      <p:sp>
        <p:nvSpPr>
          <p:cNvPr id="366" name="Google Shape;366;p33"/>
          <p:cNvSpPr txBox="1">
            <a:spLocks noGrp="1"/>
          </p:cNvSpPr>
          <p:nvPr>
            <p:ph type="ftr" idx="11"/>
          </p:nvPr>
        </p:nvSpPr>
        <p:spPr>
          <a:xfrm>
            <a:off x="6324600" y="6629400"/>
            <a:ext cx="2667000" cy="228600"/>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None/>
            </a:pPr>
            <a:r>
              <a:rPr lang="en-US"/>
              <a:t>www.rowan.edu/commencement</a:t>
            </a:r>
            <a:endParaRPr/>
          </a:p>
        </p:txBody>
      </p:sp>
      <p:pic>
        <p:nvPicPr>
          <p:cNvPr id="367" name="Google Shape;367;p33" descr="ru_powerpoint_footer_2"/>
          <p:cNvPicPr preferRelativeResize="0"/>
          <p:nvPr/>
        </p:nvPicPr>
        <p:blipFill rotWithShape="1">
          <a:blip r:embed="rId4">
            <a:alphaModFix/>
          </a:blip>
          <a:srcRect/>
          <a:stretch/>
        </p:blipFill>
        <p:spPr>
          <a:xfrm>
            <a:off x="0" y="5500688"/>
            <a:ext cx="9144000" cy="1357312"/>
          </a:xfrm>
          <a:prstGeom prst="rect">
            <a:avLst/>
          </a:prstGeom>
          <a:noFill/>
          <a:ln>
            <a:noFill/>
          </a:ln>
        </p:spPr>
      </p:pic>
      <p:sp>
        <p:nvSpPr>
          <p:cNvPr id="368" name="Google Shape;368;p33"/>
          <p:cNvSpPr txBox="1">
            <a:spLocks noGrp="1"/>
          </p:cNvSpPr>
          <p:nvPr>
            <p:ph type="title"/>
          </p:nvPr>
        </p:nvSpPr>
        <p:spPr>
          <a:xfrm>
            <a:off x="381005" y="1371588"/>
            <a:ext cx="8610600" cy="10413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US">
                <a:latin typeface="Georgia"/>
                <a:ea typeface="Georgia"/>
                <a:cs typeface="Georgia"/>
                <a:sym typeface="Georgia"/>
              </a:rPr>
              <a:t/>
            </a:r>
            <a:br>
              <a:rPr lang="en-US">
                <a:latin typeface="Georgia"/>
                <a:ea typeface="Georgia"/>
                <a:cs typeface="Georgia"/>
                <a:sym typeface="Georgia"/>
              </a:rPr>
            </a:br>
            <a:r>
              <a:rPr lang="en-US" sz="3000">
                <a:latin typeface="Arial"/>
                <a:ea typeface="Arial"/>
                <a:cs typeface="Arial"/>
                <a:sym typeface="Arial"/>
              </a:rPr>
              <a:t>Thank you! We look forward to </a:t>
            </a:r>
            <a:br>
              <a:rPr lang="en-US" sz="3000">
                <a:latin typeface="Arial"/>
                <a:ea typeface="Arial"/>
                <a:cs typeface="Arial"/>
                <a:sym typeface="Arial"/>
              </a:rPr>
            </a:br>
            <a:r>
              <a:rPr lang="en-US" sz="3000">
                <a:latin typeface="Arial"/>
                <a:ea typeface="Arial"/>
                <a:cs typeface="Arial"/>
                <a:sym typeface="Arial"/>
              </a:rPr>
              <a:t>celebrating with you in May!</a:t>
            </a:r>
            <a:r>
              <a:rPr lang="en-US" sz="1400"/>
              <a:t/>
            </a:r>
            <a:br>
              <a:rPr lang="en-US" sz="1400"/>
            </a:br>
            <a:endParaRPr/>
          </a:p>
        </p:txBody>
      </p:sp>
      <p:cxnSp>
        <p:nvCxnSpPr>
          <p:cNvPr id="369" name="Google Shape;369;p33"/>
          <p:cNvCxnSpPr/>
          <p:nvPr/>
        </p:nvCxnSpPr>
        <p:spPr>
          <a:xfrm>
            <a:off x="914400" y="609600"/>
            <a:ext cx="7162800" cy="0"/>
          </a:xfrm>
          <a:prstGeom prst="straightConnector1">
            <a:avLst/>
          </a:prstGeom>
          <a:noFill/>
          <a:ln w="25400" cap="flat" cmpd="sng">
            <a:solidFill>
              <a:schemeClr val="accent2"/>
            </a:solidFill>
            <a:prstDash val="solid"/>
            <a:round/>
            <a:headEnd type="none" w="med" len="med"/>
            <a:tailEnd type="none" w="med" len="med"/>
          </a:ln>
          <a:effectLst>
            <a:outerShdw blurRad="40000" dist="20000" dir="5400000" rotWithShape="0">
              <a:srgbClr val="000000">
                <a:alpha val="37647"/>
              </a:srgbClr>
            </a:outerShdw>
          </a:effectLst>
        </p:spPr>
      </p:cxnSp>
      <p:cxnSp>
        <p:nvCxnSpPr>
          <p:cNvPr id="370" name="Google Shape;370;p33"/>
          <p:cNvCxnSpPr/>
          <p:nvPr/>
        </p:nvCxnSpPr>
        <p:spPr>
          <a:xfrm>
            <a:off x="914400" y="1371600"/>
            <a:ext cx="7162800" cy="0"/>
          </a:xfrm>
          <a:prstGeom prst="straightConnector1">
            <a:avLst/>
          </a:prstGeom>
          <a:noFill/>
          <a:ln w="25400" cap="flat" cmpd="sng">
            <a:solidFill>
              <a:schemeClr val="accent2"/>
            </a:solidFill>
            <a:prstDash val="solid"/>
            <a:round/>
            <a:headEnd type="none" w="med" len="med"/>
            <a:tailEnd type="none" w="med" len="med"/>
          </a:ln>
          <a:effectLst>
            <a:outerShdw blurRad="40000" dist="20000" dir="5400000" rotWithShape="0">
              <a:srgbClr val="000000">
                <a:alpha val="37647"/>
              </a:srgbClr>
            </a:outerShdw>
          </a:effectLst>
        </p:spPr>
      </p:cxnSp>
      <p:sp>
        <p:nvSpPr>
          <p:cNvPr id="371" name="Google Shape;371;p33"/>
          <p:cNvSpPr/>
          <p:nvPr/>
        </p:nvSpPr>
        <p:spPr>
          <a:xfrm>
            <a:off x="49325" y="636595"/>
            <a:ext cx="7620000" cy="708000"/>
          </a:xfrm>
          <a:prstGeom prst="rect">
            <a:avLst/>
          </a:prstGeom>
          <a:noFill/>
          <a:ln>
            <a:noFill/>
          </a:ln>
        </p:spPr>
        <p:txBody>
          <a:bodyPr spcFirstLastPara="1" wrap="square" lIns="91425" tIns="45700" rIns="91425" bIns="45700" anchor="t" anchorCtr="0">
            <a:spAutoFit/>
          </a:bodyPr>
          <a:lstStyle/>
          <a:p>
            <a:pPr marL="1371600" marR="0" lvl="3" indent="0" algn="ctr" rtl="0">
              <a:spcBef>
                <a:spcPts val="0"/>
              </a:spcBef>
              <a:spcAft>
                <a:spcPts val="0"/>
              </a:spcAft>
              <a:buNone/>
            </a:pPr>
            <a:r>
              <a:rPr lang="en-US" sz="4000" b="1" i="0" u="none" strike="noStrike" cap="none">
                <a:solidFill>
                  <a:schemeClr val="lt2"/>
                </a:solidFill>
              </a:rPr>
              <a:t>#Rowan202</a:t>
            </a:r>
            <a:r>
              <a:rPr lang="en-US" sz="4000" b="1">
                <a:solidFill>
                  <a:schemeClr val="lt2"/>
                </a:solidFill>
              </a:rPr>
              <a:t>2</a:t>
            </a:r>
            <a:endParaRPr/>
          </a:p>
        </p:txBody>
      </p:sp>
      <p:sp>
        <p:nvSpPr>
          <p:cNvPr id="372" name="Google Shape;372;p33"/>
          <p:cNvSpPr txBox="1"/>
          <p:nvPr/>
        </p:nvSpPr>
        <p:spPr>
          <a:xfrm>
            <a:off x="304800" y="3505200"/>
            <a:ext cx="5843700" cy="1631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chemeClr val="dk1"/>
                </a:solidFill>
                <a:latin typeface="Arial"/>
                <a:ea typeface="Arial"/>
                <a:cs typeface="Arial"/>
                <a:sym typeface="Arial"/>
              </a:rPr>
              <a:t>Additional questions? Email us!  Be sure to include your Banner ID!</a:t>
            </a:r>
            <a:endParaRPr/>
          </a:p>
          <a:p>
            <a:pPr marL="0" marR="0" lvl="0" indent="0" algn="l" rtl="0">
              <a:spcBef>
                <a:spcPts val="0"/>
              </a:spcBef>
              <a:spcAft>
                <a:spcPts val="0"/>
              </a:spcAft>
              <a:buNone/>
            </a:pPr>
            <a:endParaRPr sz="2000">
              <a:solidFill>
                <a:schemeClr val="dk1"/>
              </a:solidFill>
              <a:latin typeface="Arial"/>
              <a:ea typeface="Arial"/>
              <a:cs typeface="Arial"/>
              <a:sym typeface="Arial"/>
            </a:endParaRPr>
          </a:p>
          <a:p>
            <a:pPr marL="0" marR="0" lvl="0" indent="0" algn="l" rtl="0">
              <a:spcBef>
                <a:spcPts val="0"/>
              </a:spcBef>
              <a:spcAft>
                <a:spcPts val="0"/>
              </a:spcAft>
              <a:buNone/>
            </a:pPr>
            <a:r>
              <a:rPr lang="en-US" sz="2000">
                <a:solidFill>
                  <a:schemeClr val="dk1"/>
                </a:solidFill>
                <a:latin typeface="Arial"/>
                <a:ea typeface="Arial"/>
                <a:cs typeface="Arial"/>
                <a:sym typeface="Arial"/>
              </a:rPr>
              <a:t>Graduation – graduation@rowan.edu</a:t>
            </a:r>
            <a:endParaRPr/>
          </a:p>
          <a:p>
            <a:pPr marL="0" marR="0" lvl="0" indent="0" algn="l" rtl="0">
              <a:spcBef>
                <a:spcPts val="0"/>
              </a:spcBef>
              <a:spcAft>
                <a:spcPts val="0"/>
              </a:spcAft>
              <a:buNone/>
            </a:pPr>
            <a:r>
              <a:rPr lang="en-US" sz="2000">
                <a:solidFill>
                  <a:schemeClr val="dk1"/>
                </a:solidFill>
                <a:latin typeface="Arial"/>
                <a:ea typeface="Arial"/>
                <a:cs typeface="Arial"/>
                <a:sym typeface="Arial"/>
              </a:rPr>
              <a:t>Commencement – commencement@rowan.edu</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4"/>
          <p:cNvSpPr txBox="1">
            <a:spLocks noGrp="1"/>
          </p:cNvSpPr>
          <p:nvPr>
            <p:ph type="ftr" idx="11"/>
          </p:nvPr>
        </p:nvSpPr>
        <p:spPr>
          <a:xfrm>
            <a:off x="6324600" y="6629400"/>
            <a:ext cx="2667000" cy="228600"/>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None/>
            </a:pPr>
            <a:r>
              <a:rPr lang="en-US"/>
              <a:t>www.rowan.edu/commencement</a:t>
            </a:r>
            <a:endParaRPr/>
          </a:p>
        </p:txBody>
      </p:sp>
      <p:sp>
        <p:nvSpPr>
          <p:cNvPr id="93" name="Google Shape;93;p4"/>
          <p:cNvSpPr/>
          <p:nvPr/>
        </p:nvSpPr>
        <p:spPr>
          <a:xfrm>
            <a:off x="381000" y="1672597"/>
            <a:ext cx="762000" cy="331788"/>
          </a:xfrm>
          <a:prstGeom prst="rightArrow">
            <a:avLst>
              <a:gd name="adj1" fmla="val 50000"/>
              <a:gd name="adj2" fmla="val 50000"/>
            </a:avLst>
          </a:prstGeom>
          <a:solidFill>
            <a:schemeClr val="accent2"/>
          </a:solidFill>
          <a:ln w="25400" cap="flat" cmpd="sng">
            <a:solidFill>
              <a:schemeClr val="accent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chemeClr val="dk1"/>
              </a:solidFill>
              <a:latin typeface="Tahoma"/>
              <a:ea typeface="Tahoma"/>
              <a:cs typeface="Tahoma"/>
              <a:sym typeface="Tahoma"/>
            </a:endParaRPr>
          </a:p>
        </p:txBody>
      </p:sp>
      <p:sp>
        <p:nvSpPr>
          <p:cNvPr id="94" name="Google Shape;94;p4"/>
          <p:cNvSpPr txBox="1"/>
          <p:nvPr/>
        </p:nvSpPr>
        <p:spPr>
          <a:xfrm>
            <a:off x="1066800" y="932191"/>
            <a:ext cx="8243100" cy="3970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3600"/>
              <a:buFont typeface="Arial"/>
              <a:buNone/>
            </a:pPr>
            <a:endParaRPr sz="3600" b="0" i="0" u="none" strike="noStrike" cap="none">
              <a:solidFill>
                <a:schemeClr val="dk1"/>
              </a:solidFill>
              <a:latin typeface="Georgia"/>
              <a:ea typeface="Georgia"/>
              <a:cs typeface="Georgia"/>
              <a:sym typeface="Georgia"/>
            </a:endParaRPr>
          </a:p>
          <a:p>
            <a:pPr marL="0" marR="0" lvl="0" indent="0" algn="l" rtl="0">
              <a:spcBef>
                <a:spcPts val="0"/>
              </a:spcBef>
              <a:spcAft>
                <a:spcPts val="0"/>
              </a:spcAft>
              <a:buClr>
                <a:schemeClr val="dk1"/>
              </a:buClr>
              <a:buSzPts val="3600"/>
              <a:buFont typeface="Georgia"/>
              <a:buNone/>
            </a:pPr>
            <a:r>
              <a:rPr lang="en-US" sz="3600" b="0" i="0" u="none" strike="noStrike" cap="none">
                <a:solidFill>
                  <a:schemeClr val="dk1"/>
                </a:solidFill>
                <a:latin typeface="Georgia"/>
                <a:ea typeface="Georgia"/>
                <a:cs typeface="Georgia"/>
                <a:sym typeface="Georgia"/>
              </a:rPr>
              <a:t>Step 1: Apply to Graduate</a:t>
            </a:r>
            <a:endParaRPr/>
          </a:p>
          <a:p>
            <a:pPr marL="0" marR="0" lvl="0" indent="0" algn="l" rtl="0">
              <a:spcBef>
                <a:spcPts val="0"/>
              </a:spcBef>
              <a:spcAft>
                <a:spcPts val="0"/>
              </a:spcAft>
              <a:buClr>
                <a:schemeClr val="dk1"/>
              </a:buClr>
              <a:buSzPts val="3600"/>
              <a:buFont typeface="Georgia"/>
              <a:buNone/>
            </a:pPr>
            <a:r>
              <a:rPr lang="en-US" sz="3600" b="0" i="0" u="none" strike="noStrike" cap="none">
                <a:solidFill>
                  <a:schemeClr val="dk1"/>
                </a:solidFill>
                <a:latin typeface="Georgia"/>
                <a:ea typeface="Georgia"/>
                <a:cs typeface="Georgia"/>
                <a:sym typeface="Georgia"/>
              </a:rPr>
              <a:t>Step 2: Register to Participate</a:t>
            </a:r>
            <a:endParaRPr/>
          </a:p>
          <a:p>
            <a:pPr marL="0" marR="0" lvl="0" indent="0" algn="l" rtl="0">
              <a:spcBef>
                <a:spcPts val="0"/>
              </a:spcBef>
              <a:spcAft>
                <a:spcPts val="0"/>
              </a:spcAft>
              <a:buClr>
                <a:schemeClr val="dk1"/>
              </a:buClr>
              <a:buSzPts val="3600"/>
              <a:buFont typeface="Georgia"/>
              <a:buNone/>
            </a:pPr>
            <a:r>
              <a:rPr lang="en-US" sz="3600" b="0" i="0" u="none" strike="noStrike" cap="none">
                <a:solidFill>
                  <a:schemeClr val="dk1"/>
                </a:solidFill>
                <a:latin typeface="Georgia"/>
                <a:ea typeface="Georgia"/>
                <a:cs typeface="Georgia"/>
                <a:sym typeface="Georgia"/>
              </a:rPr>
              <a:t>Step 3: R.S.V.P. to Assigned </a:t>
            </a:r>
            <a:endParaRPr/>
          </a:p>
          <a:p>
            <a:pPr marL="0" marR="0" lvl="0" indent="0" algn="l" rtl="0">
              <a:spcBef>
                <a:spcPts val="0"/>
              </a:spcBef>
              <a:spcAft>
                <a:spcPts val="0"/>
              </a:spcAft>
              <a:buClr>
                <a:schemeClr val="dk1"/>
              </a:buClr>
              <a:buSzPts val="3600"/>
              <a:buFont typeface="Georgia"/>
              <a:buNone/>
            </a:pPr>
            <a:r>
              <a:rPr lang="en-US" sz="3600" b="0" i="0" u="none" strike="noStrike" cap="none">
                <a:solidFill>
                  <a:schemeClr val="dk1"/>
                </a:solidFill>
                <a:latin typeface="Georgia"/>
                <a:ea typeface="Georgia"/>
                <a:cs typeface="Georgia"/>
                <a:sym typeface="Georgia"/>
              </a:rPr>
              <a:t>Ceremony/Claim Guest Tickets</a:t>
            </a:r>
            <a:endParaRPr/>
          </a:p>
          <a:p>
            <a:pPr marL="0" marR="0" lvl="0" indent="0" algn="l" rtl="0">
              <a:spcBef>
                <a:spcPts val="0"/>
              </a:spcBef>
              <a:spcAft>
                <a:spcPts val="0"/>
              </a:spcAft>
              <a:buClr>
                <a:schemeClr val="dk1"/>
              </a:buClr>
              <a:buSzPts val="3600"/>
              <a:buFont typeface="Georgia"/>
              <a:buNone/>
            </a:pPr>
            <a:r>
              <a:rPr lang="en-US" sz="3600" b="0" i="0" u="none" strike="noStrike" cap="none">
                <a:solidFill>
                  <a:schemeClr val="dk1"/>
                </a:solidFill>
                <a:latin typeface="Georgia"/>
                <a:ea typeface="Georgia"/>
                <a:cs typeface="Georgia"/>
                <a:sym typeface="Georgia"/>
              </a:rPr>
              <a:t>Step 4: Caps &amp; Gowns</a:t>
            </a:r>
            <a:endParaRPr/>
          </a:p>
          <a:p>
            <a:pPr marL="0" marR="0" lvl="0" indent="0" algn="l" rtl="0">
              <a:spcBef>
                <a:spcPts val="0"/>
              </a:spcBef>
              <a:spcAft>
                <a:spcPts val="0"/>
              </a:spcAft>
              <a:buClr>
                <a:schemeClr val="dk1"/>
              </a:buClr>
              <a:buSzPts val="3600"/>
              <a:buFont typeface="Georgia"/>
              <a:buNone/>
            </a:pPr>
            <a:r>
              <a:rPr lang="en-US" sz="3600" b="0" i="0" u="none" strike="noStrike" cap="none">
                <a:solidFill>
                  <a:schemeClr val="dk1"/>
                </a:solidFill>
                <a:latin typeface="Georgia"/>
                <a:ea typeface="Georgia"/>
                <a:cs typeface="Georgia"/>
                <a:sym typeface="Georgia"/>
              </a:rPr>
              <a:t>Step 5: Pay attention to communication</a:t>
            </a:r>
            <a:endParaRPr/>
          </a:p>
        </p:txBody>
      </p:sp>
      <p:sp>
        <p:nvSpPr>
          <p:cNvPr id="95" name="Google Shape;95;p4"/>
          <p:cNvSpPr/>
          <p:nvPr/>
        </p:nvSpPr>
        <p:spPr>
          <a:xfrm>
            <a:off x="381000" y="2174247"/>
            <a:ext cx="762000" cy="331788"/>
          </a:xfrm>
          <a:prstGeom prst="rightArrow">
            <a:avLst>
              <a:gd name="adj1" fmla="val 50000"/>
              <a:gd name="adj2" fmla="val 50000"/>
            </a:avLst>
          </a:prstGeom>
          <a:solidFill>
            <a:schemeClr val="accent2"/>
          </a:solidFill>
          <a:ln w="25400" cap="flat" cmpd="sng">
            <a:solidFill>
              <a:schemeClr val="accent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chemeClr val="dk1"/>
              </a:solidFill>
              <a:latin typeface="Tahoma"/>
              <a:ea typeface="Tahoma"/>
              <a:cs typeface="Tahoma"/>
              <a:sym typeface="Tahoma"/>
            </a:endParaRPr>
          </a:p>
        </p:txBody>
      </p:sp>
      <p:sp>
        <p:nvSpPr>
          <p:cNvPr id="96" name="Google Shape;96;p4"/>
          <p:cNvSpPr/>
          <p:nvPr/>
        </p:nvSpPr>
        <p:spPr>
          <a:xfrm>
            <a:off x="381000" y="3830315"/>
            <a:ext cx="762000" cy="331788"/>
          </a:xfrm>
          <a:prstGeom prst="rightArrow">
            <a:avLst>
              <a:gd name="adj1" fmla="val 50000"/>
              <a:gd name="adj2" fmla="val 50000"/>
            </a:avLst>
          </a:prstGeom>
          <a:solidFill>
            <a:schemeClr val="accent2"/>
          </a:solidFill>
          <a:ln w="25400" cap="flat" cmpd="sng">
            <a:solidFill>
              <a:schemeClr val="accent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chemeClr val="dk1"/>
              </a:solidFill>
              <a:latin typeface="Tahoma"/>
              <a:ea typeface="Tahoma"/>
              <a:cs typeface="Tahoma"/>
              <a:sym typeface="Tahoma"/>
            </a:endParaRPr>
          </a:p>
        </p:txBody>
      </p:sp>
      <p:sp>
        <p:nvSpPr>
          <p:cNvPr id="97" name="Google Shape;97;p4"/>
          <p:cNvSpPr/>
          <p:nvPr/>
        </p:nvSpPr>
        <p:spPr>
          <a:xfrm>
            <a:off x="367553" y="2751456"/>
            <a:ext cx="762000" cy="331788"/>
          </a:xfrm>
          <a:prstGeom prst="rightArrow">
            <a:avLst>
              <a:gd name="adj1" fmla="val 50000"/>
              <a:gd name="adj2" fmla="val 50000"/>
            </a:avLst>
          </a:prstGeom>
          <a:solidFill>
            <a:schemeClr val="accent2"/>
          </a:solidFill>
          <a:ln w="25400" cap="flat" cmpd="sng">
            <a:solidFill>
              <a:schemeClr val="accent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chemeClr val="dk1"/>
              </a:solidFill>
              <a:latin typeface="Tahoma"/>
              <a:ea typeface="Tahoma"/>
              <a:cs typeface="Tahoma"/>
              <a:sym typeface="Tahoma"/>
            </a:endParaRPr>
          </a:p>
        </p:txBody>
      </p:sp>
      <p:cxnSp>
        <p:nvCxnSpPr>
          <p:cNvPr id="98" name="Google Shape;98;p4"/>
          <p:cNvCxnSpPr/>
          <p:nvPr/>
        </p:nvCxnSpPr>
        <p:spPr>
          <a:xfrm>
            <a:off x="762000" y="1143000"/>
            <a:ext cx="7162800" cy="0"/>
          </a:xfrm>
          <a:prstGeom prst="straightConnector1">
            <a:avLst/>
          </a:prstGeom>
          <a:noFill/>
          <a:ln w="25400" cap="flat" cmpd="sng">
            <a:solidFill>
              <a:schemeClr val="accent2"/>
            </a:solidFill>
            <a:prstDash val="solid"/>
            <a:round/>
            <a:headEnd type="none" w="med" len="med"/>
            <a:tailEnd type="none" w="med" len="med"/>
          </a:ln>
          <a:effectLst>
            <a:outerShdw blurRad="40000" dist="20000" dir="5400000" rotWithShape="0">
              <a:srgbClr val="000000">
                <a:alpha val="37647"/>
              </a:srgbClr>
            </a:outerShdw>
          </a:effectLst>
        </p:spPr>
      </p:cxnSp>
      <p:cxnSp>
        <p:nvCxnSpPr>
          <p:cNvPr id="99" name="Google Shape;99;p4"/>
          <p:cNvCxnSpPr/>
          <p:nvPr/>
        </p:nvCxnSpPr>
        <p:spPr>
          <a:xfrm>
            <a:off x="762000" y="304800"/>
            <a:ext cx="7162800" cy="0"/>
          </a:xfrm>
          <a:prstGeom prst="straightConnector1">
            <a:avLst/>
          </a:prstGeom>
          <a:noFill/>
          <a:ln w="25400" cap="flat" cmpd="sng">
            <a:solidFill>
              <a:schemeClr val="accent2"/>
            </a:solidFill>
            <a:prstDash val="solid"/>
            <a:round/>
            <a:headEnd type="none" w="med" len="med"/>
            <a:tailEnd type="none" w="med" len="med"/>
          </a:ln>
          <a:effectLst>
            <a:outerShdw blurRad="40000" dist="20000" dir="5400000" rotWithShape="0">
              <a:srgbClr val="000000">
                <a:alpha val="37647"/>
              </a:srgbClr>
            </a:outerShdw>
          </a:effectLst>
        </p:spPr>
      </p:cxnSp>
      <p:sp>
        <p:nvSpPr>
          <p:cNvPr id="100" name="Google Shape;100;p4"/>
          <p:cNvSpPr/>
          <p:nvPr/>
        </p:nvSpPr>
        <p:spPr>
          <a:xfrm>
            <a:off x="1752600" y="400050"/>
            <a:ext cx="4572000" cy="6477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3600"/>
              <a:buFont typeface="Georgia"/>
              <a:buNone/>
            </a:pPr>
            <a:r>
              <a:rPr lang="en-US" sz="3600" b="0" i="0" u="none" strike="noStrike" cap="none">
                <a:solidFill>
                  <a:schemeClr val="dk1"/>
                </a:solidFill>
                <a:latin typeface="Georgia"/>
                <a:ea typeface="Georgia"/>
                <a:cs typeface="Georgia"/>
                <a:sym typeface="Georgia"/>
              </a:rPr>
              <a:t>Only 5 Steps</a:t>
            </a:r>
            <a:endParaRPr/>
          </a:p>
        </p:txBody>
      </p:sp>
      <p:sp>
        <p:nvSpPr>
          <p:cNvPr id="101" name="Google Shape;101;p4"/>
          <p:cNvSpPr/>
          <p:nvPr/>
        </p:nvSpPr>
        <p:spPr>
          <a:xfrm>
            <a:off x="367553" y="4407524"/>
            <a:ext cx="762000" cy="331788"/>
          </a:xfrm>
          <a:prstGeom prst="rightArrow">
            <a:avLst>
              <a:gd name="adj1" fmla="val 50000"/>
              <a:gd name="adj2" fmla="val 50000"/>
            </a:avLst>
          </a:prstGeom>
          <a:solidFill>
            <a:schemeClr val="accent2"/>
          </a:solidFill>
          <a:ln w="25400" cap="flat" cmpd="sng">
            <a:solidFill>
              <a:schemeClr val="accent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chemeClr val="dk1"/>
              </a:solidFill>
              <a:latin typeface="Tahoma"/>
              <a:ea typeface="Tahoma"/>
              <a:cs typeface="Tahoma"/>
              <a:sym typeface="Tahoma"/>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5"/>
          <p:cNvSpPr txBox="1">
            <a:spLocks noGrp="1"/>
          </p:cNvSpPr>
          <p:nvPr>
            <p:ph type="ftr" idx="11"/>
          </p:nvPr>
        </p:nvSpPr>
        <p:spPr>
          <a:xfrm>
            <a:off x="6324600" y="6629400"/>
            <a:ext cx="2667000" cy="228600"/>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None/>
            </a:pPr>
            <a:r>
              <a:rPr lang="en-US"/>
              <a:t>www.rowan.edu/graduation</a:t>
            </a:r>
            <a:endParaRPr/>
          </a:p>
        </p:txBody>
      </p:sp>
      <p:sp>
        <p:nvSpPr>
          <p:cNvPr id="107" name="Google Shape;107;p5"/>
          <p:cNvSpPr txBox="1">
            <a:spLocks noGrp="1"/>
          </p:cNvSpPr>
          <p:nvPr>
            <p:ph type="title"/>
          </p:nvPr>
        </p:nvSpPr>
        <p:spPr>
          <a:xfrm>
            <a:off x="1447800" y="228600"/>
            <a:ext cx="7467600" cy="6096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US">
                <a:solidFill>
                  <a:schemeClr val="dk1"/>
                </a:solidFill>
                <a:latin typeface="Georgia"/>
                <a:ea typeface="Georgia"/>
                <a:cs typeface="Georgia"/>
                <a:sym typeface="Georgia"/>
              </a:rPr>
              <a:t>Step 1: Apply to Graduate</a:t>
            </a:r>
            <a:endParaRPr/>
          </a:p>
        </p:txBody>
      </p:sp>
      <p:sp>
        <p:nvSpPr>
          <p:cNvPr id="108" name="Google Shape;108;p5"/>
          <p:cNvSpPr txBox="1">
            <a:spLocks noGrp="1"/>
          </p:cNvSpPr>
          <p:nvPr>
            <p:ph type="body" idx="1"/>
          </p:nvPr>
        </p:nvSpPr>
        <p:spPr>
          <a:xfrm>
            <a:off x="304800" y="914400"/>
            <a:ext cx="8610600" cy="4800600"/>
          </a:xfrm>
          <a:prstGeom prst="rect">
            <a:avLst/>
          </a:prstGeom>
          <a:noFill/>
          <a:ln>
            <a:noFill/>
          </a:ln>
        </p:spPr>
        <p:txBody>
          <a:bodyPr spcFirstLastPara="1" wrap="square" lIns="0" tIns="0" rIns="0" bIns="0" anchor="t" anchorCtr="0">
            <a:noAutofit/>
          </a:bodyPr>
          <a:lstStyle/>
          <a:p>
            <a:pPr marL="225425" lvl="0" indent="-225425" algn="l" rtl="0">
              <a:spcBef>
                <a:spcPts val="0"/>
              </a:spcBef>
              <a:spcAft>
                <a:spcPts val="0"/>
              </a:spcAft>
              <a:buClr>
                <a:schemeClr val="dk1"/>
              </a:buClr>
              <a:buSzPts val="2800"/>
              <a:buFont typeface="Georgia"/>
              <a:buNone/>
            </a:pPr>
            <a:r>
              <a:rPr lang="en-US" sz="2800" i="1">
                <a:latin typeface="Georgia"/>
                <a:ea typeface="Georgia"/>
                <a:cs typeface="Georgia"/>
                <a:sym typeface="Georgia"/>
              </a:rPr>
              <a:t>Graduation Dates &amp; Deadlines</a:t>
            </a:r>
            <a:endParaRPr/>
          </a:p>
          <a:p>
            <a:pPr marL="225425" lvl="0" indent="-225425" algn="l" rtl="0">
              <a:spcBef>
                <a:spcPts val="560"/>
              </a:spcBef>
              <a:spcAft>
                <a:spcPts val="0"/>
              </a:spcAft>
              <a:buClr>
                <a:schemeClr val="dk1"/>
              </a:buClr>
              <a:buSzPts val="2800"/>
              <a:buFont typeface="Arial"/>
              <a:buNone/>
            </a:pPr>
            <a:endParaRPr sz="2800" i="1">
              <a:latin typeface="Georgia"/>
              <a:ea typeface="Georgia"/>
              <a:cs typeface="Georgia"/>
              <a:sym typeface="Georgia"/>
            </a:endParaRPr>
          </a:p>
          <a:p>
            <a:pPr marL="225425" lvl="0" indent="-225425" algn="l" rtl="0">
              <a:spcBef>
                <a:spcPts val="560"/>
              </a:spcBef>
              <a:spcAft>
                <a:spcPts val="0"/>
              </a:spcAft>
              <a:buClr>
                <a:schemeClr val="dk1"/>
              </a:buClr>
              <a:buSzPts val="2800"/>
              <a:buFont typeface="Arial"/>
              <a:buNone/>
            </a:pPr>
            <a:endParaRPr sz="2800" i="1">
              <a:latin typeface="Georgia"/>
              <a:ea typeface="Georgia"/>
              <a:cs typeface="Georgia"/>
              <a:sym typeface="Georgia"/>
            </a:endParaRPr>
          </a:p>
          <a:p>
            <a:pPr marL="225425" lvl="0" indent="-225425" algn="l" rtl="0">
              <a:spcBef>
                <a:spcPts val="560"/>
              </a:spcBef>
              <a:spcAft>
                <a:spcPts val="0"/>
              </a:spcAft>
              <a:buClr>
                <a:schemeClr val="dk1"/>
              </a:buClr>
              <a:buSzPts val="2800"/>
              <a:buFont typeface="Arial"/>
              <a:buNone/>
            </a:pPr>
            <a:endParaRPr sz="2800" i="1">
              <a:latin typeface="Georgia"/>
              <a:ea typeface="Georgia"/>
              <a:cs typeface="Georgia"/>
              <a:sym typeface="Georgia"/>
            </a:endParaRPr>
          </a:p>
          <a:p>
            <a:pPr marL="225425" lvl="0" indent="-225425" algn="l" rtl="0">
              <a:spcBef>
                <a:spcPts val="240"/>
              </a:spcBef>
              <a:spcAft>
                <a:spcPts val="0"/>
              </a:spcAft>
              <a:buClr>
                <a:schemeClr val="dk1"/>
              </a:buClr>
              <a:buSzPts val="1200"/>
              <a:buFont typeface="Arial"/>
              <a:buNone/>
            </a:pPr>
            <a:endParaRPr sz="1200" i="1">
              <a:latin typeface="Trebuchet MS"/>
              <a:ea typeface="Trebuchet MS"/>
              <a:cs typeface="Trebuchet MS"/>
              <a:sym typeface="Trebuchet MS"/>
            </a:endParaRPr>
          </a:p>
          <a:p>
            <a:pPr marL="225425" lvl="0" indent="-225425" algn="l" rtl="0">
              <a:spcBef>
                <a:spcPts val="210"/>
              </a:spcBef>
              <a:spcAft>
                <a:spcPts val="0"/>
              </a:spcAft>
              <a:buClr>
                <a:schemeClr val="dk1"/>
              </a:buClr>
              <a:buSzPts val="1050"/>
              <a:buFont typeface="Arial"/>
              <a:buNone/>
            </a:pPr>
            <a:endParaRPr sz="1050" i="1">
              <a:latin typeface="Trebuchet MS"/>
              <a:ea typeface="Trebuchet MS"/>
              <a:cs typeface="Trebuchet MS"/>
              <a:sym typeface="Trebuchet MS"/>
            </a:endParaRPr>
          </a:p>
          <a:p>
            <a:pPr marL="914400" lvl="2" indent="0" algn="l" rtl="0">
              <a:spcBef>
                <a:spcPts val="400"/>
              </a:spcBef>
              <a:spcAft>
                <a:spcPts val="0"/>
              </a:spcAft>
              <a:buClr>
                <a:schemeClr val="dk1"/>
              </a:buClr>
              <a:buSzPts val="2000"/>
              <a:buFont typeface="Arial"/>
              <a:buNone/>
            </a:pPr>
            <a:endParaRPr sz="2000" b="1"/>
          </a:p>
          <a:p>
            <a:pPr marL="914400" lvl="2" indent="0" algn="l" rtl="0">
              <a:spcBef>
                <a:spcPts val="400"/>
              </a:spcBef>
              <a:spcAft>
                <a:spcPts val="0"/>
              </a:spcAft>
              <a:buClr>
                <a:schemeClr val="dk1"/>
              </a:buClr>
              <a:buSzPts val="2000"/>
              <a:buFont typeface="Arial"/>
              <a:buNone/>
            </a:pPr>
            <a:endParaRPr sz="2000" b="1"/>
          </a:p>
          <a:p>
            <a:pPr marL="914400" lvl="2" indent="0" algn="l" rtl="0">
              <a:spcBef>
                <a:spcPts val="400"/>
              </a:spcBef>
              <a:spcAft>
                <a:spcPts val="0"/>
              </a:spcAft>
              <a:buClr>
                <a:schemeClr val="dk1"/>
              </a:buClr>
              <a:buSzPts val="2000"/>
              <a:buFont typeface="Arial"/>
              <a:buNone/>
            </a:pPr>
            <a:endParaRPr sz="2000" b="1"/>
          </a:p>
          <a:p>
            <a:pPr marL="914400" lvl="2" indent="0" algn="l" rtl="0">
              <a:spcBef>
                <a:spcPts val="400"/>
              </a:spcBef>
              <a:spcAft>
                <a:spcPts val="0"/>
              </a:spcAft>
              <a:buClr>
                <a:schemeClr val="dk1"/>
              </a:buClr>
              <a:buSzPts val="2000"/>
              <a:buFont typeface="Arial"/>
              <a:buNone/>
            </a:pPr>
            <a:endParaRPr sz="2000" b="1"/>
          </a:p>
          <a:p>
            <a:pPr marL="914400" lvl="2" indent="0" algn="l" rtl="0">
              <a:spcBef>
                <a:spcPts val="400"/>
              </a:spcBef>
              <a:spcAft>
                <a:spcPts val="0"/>
              </a:spcAft>
              <a:buClr>
                <a:schemeClr val="dk1"/>
              </a:buClr>
              <a:buSzPts val="2000"/>
              <a:buFont typeface="Arial"/>
              <a:buNone/>
            </a:pPr>
            <a:endParaRPr sz="2000" b="1"/>
          </a:p>
          <a:p>
            <a:pPr marL="914400" lvl="2" indent="0" algn="l" rtl="0">
              <a:spcBef>
                <a:spcPts val="400"/>
              </a:spcBef>
              <a:spcAft>
                <a:spcPts val="0"/>
              </a:spcAft>
              <a:buClr>
                <a:schemeClr val="dk1"/>
              </a:buClr>
              <a:buSzPts val="2000"/>
              <a:buFont typeface="Arial"/>
              <a:buNone/>
            </a:pPr>
            <a:endParaRPr sz="2000" b="1"/>
          </a:p>
          <a:p>
            <a:pPr marL="914400" lvl="2" indent="0" algn="l" rtl="0">
              <a:spcBef>
                <a:spcPts val="400"/>
              </a:spcBef>
              <a:spcAft>
                <a:spcPts val="0"/>
              </a:spcAft>
              <a:buClr>
                <a:schemeClr val="dk1"/>
              </a:buClr>
              <a:buSzPts val="2000"/>
              <a:buFont typeface="Arial"/>
              <a:buNone/>
            </a:pPr>
            <a:endParaRPr sz="2000" b="1"/>
          </a:p>
          <a:p>
            <a:pPr marL="0" lvl="2" indent="0" algn="l" rtl="0">
              <a:spcBef>
                <a:spcPts val="0"/>
              </a:spcBef>
              <a:spcAft>
                <a:spcPts val="0"/>
              </a:spcAft>
              <a:buClr>
                <a:schemeClr val="dk1"/>
              </a:buClr>
              <a:buSzPts val="2000"/>
              <a:buFont typeface="Arial"/>
              <a:buNone/>
            </a:pPr>
            <a:endParaRPr sz="2000" b="1"/>
          </a:p>
          <a:p>
            <a:pPr marL="0" lvl="2" indent="0" algn="ctr" rtl="0">
              <a:spcBef>
                <a:spcPts val="0"/>
              </a:spcBef>
              <a:spcAft>
                <a:spcPts val="0"/>
              </a:spcAft>
              <a:buClr>
                <a:schemeClr val="dk1"/>
              </a:buClr>
              <a:buSzPts val="2000"/>
              <a:buFont typeface="Arial"/>
              <a:buNone/>
            </a:pPr>
            <a:endParaRPr sz="2000" b="1">
              <a:solidFill>
                <a:schemeClr val="lt2"/>
              </a:solidFill>
              <a:latin typeface="Georgia"/>
              <a:ea typeface="Georgia"/>
              <a:cs typeface="Georgia"/>
              <a:sym typeface="Georgia"/>
            </a:endParaRPr>
          </a:p>
          <a:p>
            <a:pPr marL="0" lvl="2" indent="0" algn="ctr" rtl="0">
              <a:spcBef>
                <a:spcPts val="0"/>
              </a:spcBef>
              <a:spcAft>
                <a:spcPts val="0"/>
              </a:spcAft>
              <a:buClr>
                <a:schemeClr val="dk1"/>
              </a:buClr>
              <a:buSzPts val="2100"/>
              <a:buFont typeface="Arial"/>
              <a:buNone/>
            </a:pPr>
            <a:endParaRPr sz="2100">
              <a:solidFill>
                <a:schemeClr val="lt2"/>
              </a:solidFill>
              <a:latin typeface="Georgia"/>
              <a:ea typeface="Georgia"/>
              <a:cs typeface="Georgia"/>
              <a:sym typeface="Georgia"/>
            </a:endParaRPr>
          </a:p>
          <a:p>
            <a:pPr marL="1143000" lvl="2" indent="-228600" algn="l" rtl="0">
              <a:spcBef>
                <a:spcPts val="420"/>
              </a:spcBef>
              <a:spcAft>
                <a:spcPts val="0"/>
              </a:spcAft>
              <a:buClr>
                <a:schemeClr val="dk1"/>
              </a:buClr>
              <a:buSzPts val="2100"/>
              <a:buFont typeface="Arial"/>
              <a:buNone/>
            </a:pPr>
            <a:endParaRPr sz="2100">
              <a:solidFill>
                <a:schemeClr val="lt2"/>
              </a:solidFill>
              <a:latin typeface="Georgia"/>
              <a:ea typeface="Georgia"/>
              <a:cs typeface="Georgia"/>
              <a:sym typeface="Georgia"/>
            </a:endParaRPr>
          </a:p>
          <a:p>
            <a:pPr marL="1143000" lvl="2" indent="-228600" algn="l" rtl="0">
              <a:spcBef>
                <a:spcPts val="360"/>
              </a:spcBef>
              <a:spcAft>
                <a:spcPts val="0"/>
              </a:spcAft>
              <a:buClr>
                <a:schemeClr val="dk1"/>
              </a:buClr>
              <a:buSzPts val="1800"/>
              <a:buFont typeface="Arial"/>
              <a:buNone/>
            </a:pPr>
            <a:endParaRPr sz="1800">
              <a:solidFill>
                <a:schemeClr val="lt2"/>
              </a:solidFill>
              <a:latin typeface="Georgia"/>
              <a:ea typeface="Georgia"/>
              <a:cs typeface="Georgia"/>
              <a:sym typeface="Georgia"/>
            </a:endParaRPr>
          </a:p>
        </p:txBody>
      </p:sp>
      <p:graphicFrame>
        <p:nvGraphicFramePr>
          <p:cNvPr id="109" name="Google Shape;109;p5"/>
          <p:cNvGraphicFramePr/>
          <p:nvPr/>
        </p:nvGraphicFramePr>
        <p:xfrm>
          <a:off x="268288" y="1406525"/>
          <a:ext cx="3000000" cy="3000000"/>
        </p:xfrm>
        <a:graphic>
          <a:graphicData uri="http://schemas.openxmlformats.org/drawingml/2006/table">
            <a:tbl>
              <a:tblPr>
                <a:noFill/>
                <a:tableStyleId>{C92AAE03-C3E4-40F6-9B83-495D2B3998F1}</a:tableStyleId>
              </a:tblPr>
              <a:tblGrid>
                <a:gridCol w="1638300">
                  <a:extLst>
                    <a:ext uri="{9D8B030D-6E8A-4147-A177-3AD203B41FA5}">
                      <a16:colId xmlns:a16="http://schemas.microsoft.com/office/drawing/2014/main" val="20000"/>
                    </a:ext>
                  </a:extLst>
                </a:gridCol>
                <a:gridCol w="2024050">
                  <a:extLst>
                    <a:ext uri="{9D8B030D-6E8A-4147-A177-3AD203B41FA5}">
                      <a16:colId xmlns:a16="http://schemas.microsoft.com/office/drawing/2014/main" val="20001"/>
                    </a:ext>
                  </a:extLst>
                </a:gridCol>
                <a:gridCol w="1290650">
                  <a:extLst>
                    <a:ext uri="{9D8B030D-6E8A-4147-A177-3AD203B41FA5}">
                      <a16:colId xmlns:a16="http://schemas.microsoft.com/office/drawing/2014/main" val="20002"/>
                    </a:ext>
                  </a:extLst>
                </a:gridCol>
                <a:gridCol w="990600">
                  <a:extLst>
                    <a:ext uri="{9D8B030D-6E8A-4147-A177-3AD203B41FA5}">
                      <a16:colId xmlns:a16="http://schemas.microsoft.com/office/drawing/2014/main" val="20003"/>
                    </a:ext>
                  </a:extLst>
                </a:gridCol>
                <a:gridCol w="1485900">
                  <a:extLst>
                    <a:ext uri="{9D8B030D-6E8A-4147-A177-3AD203B41FA5}">
                      <a16:colId xmlns:a16="http://schemas.microsoft.com/office/drawing/2014/main" val="20004"/>
                    </a:ext>
                  </a:extLst>
                </a:gridCol>
                <a:gridCol w="1066800">
                  <a:extLst>
                    <a:ext uri="{9D8B030D-6E8A-4147-A177-3AD203B41FA5}">
                      <a16:colId xmlns:a16="http://schemas.microsoft.com/office/drawing/2014/main" val="20005"/>
                    </a:ext>
                  </a:extLst>
                </a:gridCol>
              </a:tblGrid>
              <a:tr h="2270700">
                <a:tc>
                  <a:txBody>
                    <a:bodyPr/>
                    <a:lstStyle/>
                    <a:p>
                      <a:pPr marL="0" marR="0" lvl="0" indent="0" algn="ctr" rtl="0">
                        <a:lnSpc>
                          <a:spcPct val="100000"/>
                        </a:lnSpc>
                        <a:spcBef>
                          <a:spcPts val="0"/>
                        </a:spcBef>
                        <a:spcAft>
                          <a:spcPts val="0"/>
                        </a:spcAft>
                        <a:buClr>
                          <a:schemeClr val="dk1"/>
                        </a:buClr>
                        <a:buSzPts val="1100"/>
                        <a:buFont typeface="Georgia"/>
                        <a:buNone/>
                      </a:pPr>
                      <a:r>
                        <a:rPr lang="en-US" sz="1100" b="1" i="0" u="none" strike="noStrike" cap="none">
                          <a:solidFill>
                            <a:schemeClr val="dk1"/>
                          </a:solidFill>
                          <a:latin typeface="Georgia"/>
                          <a:ea typeface="Georgia"/>
                          <a:cs typeface="Georgia"/>
                          <a:sym typeface="Georgia"/>
                        </a:rPr>
                        <a:t>Term you expect to graduate:</a:t>
                      </a:r>
                      <a:endParaRPr/>
                    </a:p>
                    <a:p>
                      <a:pPr marL="0" marR="0" lvl="0" indent="0" algn="ctr" rtl="0">
                        <a:lnSpc>
                          <a:spcPct val="100000"/>
                        </a:lnSpc>
                        <a:spcBef>
                          <a:spcPts val="0"/>
                        </a:spcBef>
                        <a:spcAft>
                          <a:spcPts val="0"/>
                        </a:spcAft>
                        <a:buClr>
                          <a:schemeClr val="dk1"/>
                        </a:buClr>
                        <a:buSzPts val="1100"/>
                        <a:buFont typeface="Georgia"/>
                        <a:buNone/>
                      </a:pPr>
                      <a:r>
                        <a:rPr lang="en-US" sz="1100" b="0" i="0" u="none" strike="noStrike" cap="none">
                          <a:solidFill>
                            <a:schemeClr val="dk1"/>
                          </a:solidFill>
                          <a:latin typeface="Georgia"/>
                          <a:ea typeface="Georgia"/>
                          <a:cs typeface="Georgia"/>
                          <a:sym typeface="Georgia"/>
                        </a:rPr>
                        <a:t>This means you must complete all degree/program requirements (including transfer credits, all grades, GPA minimums, special courses, internships/clinical practice, etc.) by the end of this term.</a:t>
                      </a:r>
                      <a:endParaRPr/>
                    </a:p>
                  </a:txBody>
                  <a:tcPr marL="91450" marR="91450" marT="45700" marB="4570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chemeClr val="accent2"/>
                    </a:solidFill>
                  </a:tcPr>
                </a:tc>
                <a:tc>
                  <a:txBody>
                    <a:bodyPr/>
                    <a:lstStyle/>
                    <a:p>
                      <a:pPr marL="0" marR="0" lvl="0" indent="0" algn="ctr" rtl="0">
                        <a:lnSpc>
                          <a:spcPct val="100000"/>
                        </a:lnSpc>
                        <a:spcBef>
                          <a:spcPts val="0"/>
                        </a:spcBef>
                        <a:spcAft>
                          <a:spcPts val="0"/>
                        </a:spcAft>
                        <a:buClr>
                          <a:schemeClr val="dk1"/>
                        </a:buClr>
                        <a:buSzPts val="1300"/>
                        <a:buFont typeface="Arial"/>
                        <a:buNone/>
                      </a:pPr>
                      <a:endParaRPr sz="1300" b="1" i="0" u="none" strike="noStrike" cap="none">
                        <a:solidFill>
                          <a:srgbClr val="311306"/>
                        </a:solidFill>
                        <a:latin typeface="Georgia"/>
                        <a:ea typeface="Georgia"/>
                        <a:cs typeface="Georgia"/>
                        <a:sym typeface="Georgia"/>
                      </a:endParaRPr>
                    </a:p>
                    <a:p>
                      <a:pPr marL="0" marR="0" lvl="0" indent="0" algn="ctr" rtl="0">
                        <a:lnSpc>
                          <a:spcPct val="100000"/>
                        </a:lnSpc>
                        <a:spcBef>
                          <a:spcPts val="0"/>
                        </a:spcBef>
                        <a:spcAft>
                          <a:spcPts val="0"/>
                        </a:spcAft>
                        <a:buClr>
                          <a:schemeClr val="dk1"/>
                        </a:buClr>
                        <a:buSzPts val="1300"/>
                        <a:buFont typeface="Arial"/>
                        <a:buNone/>
                      </a:pPr>
                      <a:endParaRPr sz="1300" b="1" i="0" u="none" strike="noStrike" cap="none">
                        <a:solidFill>
                          <a:srgbClr val="311306"/>
                        </a:solidFill>
                        <a:latin typeface="Georgia"/>
                        <a:ea typeface="Georgia"/>
                        <a:cs typeface="Georgia"/>
                        <a:sym typeface="Georgia"/>
                      </a:endParaRPr>
                    </a:p>
                    <a:p>
                      <a:pPr marL="0" marR="0" lvl="0" indent="0" algn="ctr" rtl="0">
                        <a:lnSpc>
                          <a:spcPct val="100000"/>
                        </a:lnSpc>
                        <a:spcBef>
                          <a:spcPts val="0"/>
                        </a:spcBef>
                        <a:spcAft>
                          <a:spcPts val="0"/>
                        </a:spcAft>
                        <a:buClr>
                          <a:schemeClr val="dk1"/>
                        </a:buClr>
                        <a:buSzPts val="1100"/>
                        <a:buFont typeface="Georgia"/>
                        <a:buNone/>
                      </a:pPr>
                      <a:r>
                        <a:rPr lang="en-US" sz="1100" b="1" i="0" u="none" strike="noStrike" cap="none">
                          <a:solidFill>
                            <a:schemeClr val="dk1"/>
                          </a:solidFill>
                          <a:latin typeface="Georgia"/>
                          <a:ea typeface="Georgia"/>
                          <a:cs typeface="Georgia"/>
                          <a:sym typeface="Georgia"/>
                        </a:rPr>
                        <a:t>Deadline dates for student to apply to graduate:</a:t>
                      </a:r>
                      <a:endParaRPr/>
                    </a:p>
                    <a:p>
                      <a:pPr marL="0" marR="0" lvl="0" indent="0" algn="ctr" rtl="0">
                        <a:lnSpc>
                          <a:spcPct val="100000"/>
                        </a:lnSpc>
                        <a:spcBef>
                          <a:spcPts val="0"/>
                        </a:spcBef>
                        <a:spcAft>
                          <a:spcPts val="0"/>
                        </a:spcAft>
                        <a:buClr>
                          <a:schemeClr val="dk1"/>
                        </a:buClr>
                        <a:buSzPts val="1100"/>
                        <a:buFont typeface="Georgia"/>
                        <a:buNone/>
                      </a:pPr>
                      <a:r>
                        <a:rPr lang="en-US" sz="1100" b="0" i="1" u="none" strike="noStrike" cap="none">
                          <a:solidFill>
                            <a:schemeClr val="dk1"/>
                          </a:solidFill>
                          <a:latin typeface="Georgia"/>
                          <a:ea typeface="Georgia"/>
                          <a:cs typeface="Georgia"/>
                          <a:sym typeface="Georgia"/>
                        </a:rPr>
                        <a:t>Students must apply online for graduation review via SSB, </a:t>
                      </a:r>
                      <a:r>
                        <a:rPr lang="en-US" sz="1100" b="0" i="1" u="sng" strike="noStrike" cap="none">
                          <a:solidFill>
                            <a:schemeClr val="dk1"/>
                          </a:solidFill>
                          <a:latin typeface="Georgia"/>
                          <a:ea typeface="Georgia"/>
                          <a:cs typeface="Georgia"/>
                          <a:sym typeface="Georgia"/>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rowan.edu/selfs</a:t>
                      </a:r>
                      <a:r>
                        <a:rPr lang="en-US" sz="1100" b="0" i="1" u="sng" strike="noStrike" cap="none">
                          <a:solidFill>
                            <a:srgbClr val="FFFFFF"/>
                          </a:solidFill>
                          <a:latin typeface="Georgia"/>
                          <a:ea typeface="Georgia"/>
                          <a:cs typeface="Georgia"/>
                          <a:sym typeface="Georgia"/>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ervice</a:t>
                      </a:r>
                      <a:r>
                        <a:rPr lang="en-US" sz="1100" b="0" i="1" u="none" strike="noStrike" cap="none">
                          <a:solidFill>
                            <a:srgbClr val="FFFFFF"/>
                          </a:solidFill>
                          <a:latin typeface="Arial"/>
                          <a:ea typeface="Arial"/>
                          <a:cs typeface="Arial"/>
                          <a:sym typeface="Arial"/>
                        </a:rPr>
                        <a:t>. </a:t>
                      </a:r>
                      <a:endParaRPr sz="1100" b="0" i="0" u="none" strike="noStrike" cap="none">
                        <a:solidFill>
                          <a:srgbClr val="311306"/>
                        </a:solidFill>
                        <a:latin typeface="Georgia"/>
                        <a:ea typeface="Georgia"/>
                        <a:cs typeface="Georgia"/>
                        <a:sym typeface="Georgia"/>
                      </a:endParaRPr>
                    </a:p>
                  </a:txBody>
                  <a:tcPr marL="91450" marR="91450" marT="45700" marB="4570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chemeClr val="accent2"/>
                    </a:solidFill>
                  </a:tcPr>
                </a:tc>
                <a:tc>
                  <a:txBody>
                    <a:bodyPr/>
                    <a:lstStyle/>
                    <a:p>
                      <a:pPr marL="0" marR="0" lvl="0" indent="0" algn="ctr" rtl="0">
                        <a:lnSpc>
                          <a:spcPct val="115000"/>
                        </a:lnSpc>
                        <a:spcBef>
                          <a:spcPts val="0"/>
                        </a:spcBef>
                        <a:spcAft>
                          <a:spcPts val="0"/>
                        </a:spcAft>
                        <a:buClr>
                          <a:schemeClr val="dk1"/>
                        </a:buClr>
                        <a:buSzPts val="1100"/>
                        <a:buFont typeface="Georgia"/>
                        <a:buNone/>
                      </a:pPr>
                      <a:r>
                        <a:rPr lang="en-US" sz="1100" b="1" i="0" u="none" strike="noStrike" cap="none">
                          <a:solidFill>
                            <a:schemeClr val="dk1"/>
                          </a:solidFill>
                          <a:latin typeface="Georgia"/>
                          <a:ea typeface="Georgia"/>
                          <a:cs typeface="Georgia"/>
                          <a:sym typeface="Georgia"/>
                        </a:rPr>
                        <a:t>Deadline dates for Academic Advisors to review any submitted graduation applications:</a:t>
                      </a:r>
                      <a:endParaRPr sz="1100" b="1" i="0" u="none" strike="noStrike" cap="none">
                        <a:solidFill>
                          <a:schemeClr val="dk1"/>
                        </a:solidFill>
                        <a:latin typeface="Georgia"/>
                        <a:ea typeface="Georgia"/>
                        <a:cs typeface="Georgia"/>
                        <a:sym typeface="Georgia"/>
                      </a:endParaRPr>
                    </a:p>
                  </a:txBody>
                  <a:tcPr marL="68575" marR="68575"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chemeClr val="accent2"/>
                    </a:solidFill>
                  </a:tcPr>
                </a:tc>
                <a:tc>
                  <a:txBody>
                    <a:bodyPr/>
                    <a:lstStyle/>
                    <a:p>
                      <a:pPr marL="0" marR="0" lvl="0" indent="0" algn="ctr" rtl="0">
                        <a:lnSpc>
                          <a:spcPct val="115000"/>
                        </a:lnSpc>
                        <a:spcBef>
                          <a:spcPts val="0"/>
                        </a:spcBef>
                        <a:spcAft>
                          <a:spcPts val="0"/>
                        </a:spcAft>
                        <a:buClr>
                          <a:schemeClr val="dk1"/>
                        </a:buClr>
                        <a:buSzPts val="1100"/>
                        <a:buFont typeface="Georgia"/>
                        <a:buNone/>
                      </a:pPr>
                      <a:r>
                        <a:rPr lang="en-US" sz="1100" b="1" i="0" u="none" strike="noStrike" cap="none">
                          <a:solidFill>
                            <a:schemeClr val="dk1"/>
                          </a:solidFill>
                          <a:latin typeface="Georgia"/>
                          <a:ea typeface="Georgia"/>
                          <a:cs typeface="Georgia"/>
                          <a:sym typeface="Georgia"/>
                        </a:rPr>
                        <a:t>Dates when degrees will be awarded in system and posted on transcripts:</a:t>
                      </a:r>
                      <a:endParaRPr sz="1100" b="1" i="0" u="none" strike="noStrike" cap="none">
                        <a:solidFill>
                          <a:schemeClr val="dk1"/>
                        </a:solidFill>
                        <a:latin typeface="Georgia"/>
                        <a:ea typeface="Georgia"/>
                        <a:cs typeface="Georgia"/>
                        <a:sym typeface="Georgia"/>
                      </a:endParaRPr>
                    </a:p>
                  </a:txBody>
                  <a:tcPr marL="68575" marR="68575"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chemeClr val="accent2"/>
                    </a:solidFill>
                  </a:tcPr>
                </a:tc>
                <a:tc>
                  <a:txBody>
                    <a:bodyPr/>
                    <a:lstStyle/>
                    <a:p>
                      <a:pPr marL="0" marR="0" lvl="0" indent="0" algn="ctr" rtl="0">
                        <a:lnSpc>
                          <a:spcPct val="115000"/>
                        </a:lnSpc>
                        <a:spcBef>
                          <a:spcPts val="0"/>
                        </a:spcBef>
                        <a:spcAft>
                          <a:spcPts val="0"/>
                        </a:spcAft>
                        <a:buClr>
                          <a:schemeClr val="dk1"/>
                        </a:buClr>
                        <a:buSzPts val="1300"/>
                        <a:buFont typeface="Arial"/>
                        <a:buNone/>
                      </a:pPr>
                      <a:endParaRPr sz="1300" b="1" i="0" u="none" strike="noStrike" cap="none">
                        <a:solidFill>
                          <a:srgbClr val="311306"/>
                        </a:solidFill>
                        <a:latin typeface="Georgia"/>
                        <a:ea typeface="Georgia"/>
                        <a:cs typeface="Georgia"/>
                        <a:sym typeface="Georgia"/>
                      </a:endParaRPr>
                    </a:p>
                    <a:p>
                      <a:pPr marL="0" marR="0" lvl="0" indent="0" algn="ctr" rtl="0">
                        <a:lnSpc>
                          <a:spcPct val="100000"/>
                        </a:lnSpc>
                        <a:spcBef>
                          <a:spcPts val="0"/>
                        </a:spcBef>
                        <a:spcAft>
                          <a:spcPts val="0"/>
                        </a:spcAft>
                        <a:buClr>
                          <a:schemeClr val="dk1"/>
                        </a:buClr>
                        <a:buSzPts val="1100"/>
                        <a:buFont typeface="Georgia"/>
                        <a:buNone/>
                      </a:pPr>
                      <a:r>
                        <a:rPr lang="en-US" sz="1100" b="1" i="0" u="none" strike="noStrike" cap="none">
                          <a:solidFill>
                            <a:schemeClr val="dk1"/>
                          </a:solidFill>
                          <a:latin typeface="Georgia"/>
                          <a:ea typeface="Georgia"/>
                          <a:cs typeface="Georgia"/>
                          <a:sym typeface="Georgia"/>
                        </a:rPr>
                        <a:t>Date that will be posted on the transcript and official diploma:</a:t>
                      </a:r>
                      <a:endParaRPr/>
                    </a:p>
                    <a:p>
                      <a:pPr marL="0" marR="0" lvl="0" indent="0" algn="ctr" rtl="0">
                        <a:lnSpc>
                          <a:spcPct val="115000"/>
                        </a:lnSpc>
                        <a:spcBef>
                          <a:spcPts val="0"/>
                        </a:spcBef>
                        <a:spcAft>
                          <a:spcPts val="0"/>
                        </a:spcAft>
                        <a:buClr>
                          <a:srgbClr val="311306"/>
                        </a:buClr>
                        <a:buSzPts val="1300"/>
                        <a:buFont typeface="Georgia"/>
                        <a:buNone/>
                      </a:pPr>
                      <a:r>
                        <a:rPr lang="en-US" sz="1300" b="1" i="0" u="none" strike="noStrike" cap="none">
                          <a:solidFill>
                            <a:srgbClr val="311306"/>
                          </a:solidFill>
                          <a:latin typeface="Georgia"/>
                          <a:ea typeface="Georgia"/>
                          <a:cs typeface="Georgia"/>
                          <a:sym typeface="Georgia"/>
                        </a:rPr>
                        <a:t> </a:t>
                      </a:r>
                      <a:endParaRPr/>
                    </a:p>
                  </a:txBody>
                  <a:tcPr marL="68575" marR="68575"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chemeClr val="accent2"/>
                    </a:solidFill>
                  </a:tcPr>
                </a:tc>
                <a:tc>
                  <a:txBody>
                    <a:bodyPr/>
                    <a:lstStyle/>
                    <a:p>
                      <a:pPr marL="0" marR="0" lvl="0" indent="0" algn="ctr" rtl="0">
                        <a:lnSpc>
                          <a:spcPct val="115000"/>
                        </a:lnSpc>
                        <a:spcBef>
                          <a:spcPts val="0"/>
                        </a:spcBef>
                        <a:spcAft>
                          <a:spcPts val="0"/>
                        </a:spcAft>
                        <a:buClr>
                          <a:srgbClr val="311306"/>
                        </a:buClr>
                        <a:buSzPts val="1300"/>
                        <a:buFont typeface="Georgia"/>
                        <a:buNone/>
                      </a:pPr>
                      <a:r>
                        <a:rPr lang="en-US" sz="1300" b="1" i="0" u="none" strike="noStrike" cap="none">
                          <a:solidFill>
                            <a:srgbClr val="311306"/>
                          </a:solidFill>
                          <a:latin typeface="Georgia"/>
                          <a:ea typeface="Georgia"/>
                          <a:cs typeface="Georgia"/>
                          <a:sym typeface="Georgia"/>
                        </a:rPr>
                        <a:t> </a:t>
                      </a:r>
                      <a:endParaRPr/>
                    </a:p>
                    <a:p>
                      <a:pPr marL="0" marR="0" lvl="0" indent="0" algn="ctr" rtl="0">
                        <a:lnSpc>
                          <a:spcPct val="115000"/>
                        </a:lnSpc>
                        <a:spcBef>
                          <a:spcPts val="0"/>
                        </a:spcBef>
                        <a:spcAft>
                          <a:spcPts val="0"/>
                        </a:spcAft>
                        <a:buClr>
                          <a:srgbClr val="311306"/>
                        </a:buClr>
                        <a:buSzPts val="1300"/>
                        <a:buFont typeface="Georgia"/>
                        <a:buNone/>
                      </a:pPr>
                      <a:r>
                        <a:rPr lang="en-US" sz="1300" b="1" i="0" u="none" strike="noStrike" cap="none">
                          <a:solidFill>
                            <a:srgbClr val="311306"/>
                          </a:solidFill>
                          <a:latin typeface="Georgia"/>
                          <a:ea typeface="Georgia"/>
                          <a:cs typeface="Georgia"/>
                          <a:sym typeface="Georgia"/>
                        </a:rPr>
                        <a:t> </a:t>
                      </a:r>
                      <a:endParaRPr/>
                    </a:p>
                    <a:p>
                      <a:pPr marL="0" marR="0" lvl="0" indent="0" algn="ctr" rtl="0">
                        <a:lnSpc>
                          <a:spcPct val="115000"/>
                        </a:lnSpc>
                        <a:spcBef>
                          <a:spcPts val="0"/>
                        </a:spcBef>
                        <a:spcAft>
                          <a:spcPts val="0"/>
                        </a:spcAft>
                        <a:buClr>
                          <a:srgbClr val="311306"/>
                        </a:buClr>
                        <a:buSzPts val="1300"/>
                        <a:buFont typeface="Georgia"/>
                        <a:buNone/>
                      </a:pPr>
                      <a:r>
                        <a:rPr lang="en-US" sz="1300" b="1" i="0" u="none" strike="noStrike" cap="none">
                          <a:solidFill>
                            <a:srgbClr val="311306"/>
                          </a:solidFill>
                          <a:latin typeface="Georgia"/>
                          <a:ea typeface="Georgia"/>
                          <a:cs typeface="Georgia"/>
                          <a:sym typeface="Georgia"/>
                        </a:rPr>
                        <a:t> </a:t>
                      </a:r>
                      <a:endParaRPr/>
                    </a:p>
                    <a:p>
                      <a:pPr marL="0" marR="0" lvl="0" indent="0" algn="ctr" rtl="0">
                        <a:lnSpc>
                          <a:spcPct val="115000"/>
                        </a:lnSpc>
                        <a:spcBef>
                          <a:spcPts val="0"/>
                        </a:spcBef>
                        <a:spcAft>
                          <a:spcPts val="0"/>
                        </a:spcAft>
                        <a:buClr>
                          <a:schemeClr val="dk1"/>
                        </a:buClr>
                        <a:buSzPts val="1100"/>
                        <a:buFont typeface="Georgia"/>
                        <a:buNone/>
                      </a:pPr>
                      <a:r>
                        <a:rPr lang="en-US" sz="1100" b="1" i="0" u="none" strike="noStrike" cap="none">
                          <a:solidFill>
                            <a:schemeClr val="dk1"/>
                          </a:solidFill>
                          <a:latin typeface="Georgia"/>
                          <a:ea typeface="Georgia"/>
                          <a:cs typeface="Georgia"/>
                          <a:sym typeface="Georgia"/>
                        </a:rPr>
                        <a:t>Date official diploma will be mailed to you:</a:t>
                      </a:r>
                      <a:endParaRPr sz="1100" b="1" i="0" u="none" strike="noStrike" cap="none">
                        <a:solidFill>
                          <a:schemeClr val="dk1"/>
                        </a:solidFill>
                        <a:latin typeface="Georgia"/>
                        <a:ea typeface="Georgia"/>
                        <a:cs typeface="Georgia"/>
                        <a:sym typeface="Georgia"/>
                      </a:endParaRPr>
                    </a:p>
                  </a:txBody>
                  <a:tcPr marL="68575" marR="68575" marT="0" marB="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chemeClr val="accent2"/>
                    </a:solidFill>
                  </a:tcPr>
                </a:tc>
                <a:extLst>
                  <a:ext uri="{0D108BD9-81ED-4DB2-BD59-A6C34878D82A}">
                    <a16:rowId xmlns:a16="http://schemas.microsoft.com/office/drawing/2014/main" val="10000"/>
                  </a:ext>
                </a:extLst>
              </a:tr>
              <a:tr h="706225">
                <a:tc>
                  <a:txBody>
                    <a:bodyPr/>
                    <a:lstStyle/>
                    <a:p>
                      <a:pPr marL="0" marR="0" lvl="0" indent="0" algn="ctr" rtl="0">
                        <a:lnSpc>
                          <a:spcPct val="100000"/>
                        </a:lnSpc>
                        <a:spcBef>
                          <a:spcPts val="0"/>
                        </a:spcBef>
                        <a:spcAft>
                          <a:spcPts val="0"/>
                        </a:spcAft>
                        <a:buClr>
                          <a:srgbClr val="3B1808"/>
                        </a:buClr>
                        <a:buSzPts val="1300"/>
                        <a:buFont typeface="Calibri"/>
                        <a:buNone/>
                      </a:pPr>
                      <a:r>
                        <a:rPr lang="en-US" sz="1300" b="0" i="0" u="none" strike="noStrike" cap="none">
                          <a:solidFill>
                            <a:srgbClr val="3B1808"/>
                          </a:solidFill>
                          <a:latin typeface="Calibri"/>
                          <a:ea typeface="Calibri"/>
                          <a:cs typeface="Calibri"/>
                          <a:sym typeface="Calibri"/>
                        </a:rPr>
                        <a:t>Fall 202</a:t>
                      </a:r>
                      <a:r>
                        <a:rPr lang="en-US" sz="1300">
                          <a:solidFill>
                            <a:srgbClr val="3B1808"/>
                          </a:solidFill>
                          <a:latin typeface="Calibri"/>
                          <a:ea typeface="Calibri"/>
                          <a:cs typeface="Calibri"/>
                          <a:sym typeface="Calibri"/>
                        </a:rPr>
                        <a:t>1</a:t>
                      </a:r>
                      <a:endParaRPr sz="1300" b="0" i="0" u="none" strike="noStrike" cap="none">
                        <a:solidFill>
                          <a:srgbClr val="3B1808"/>
                        </a:solidFill>
                        <a:latin typeface="Times New Roman"/>
                        <a:ea typeface="Times New Roman"/>
                        <a:cs typeface="Times New Roman"/>
                        <a:sym typeface="Times New Roman"/>
                      </a:endParaRPr>
                    </a:p>
                  </a:txBody>
                  <a:tcPr marL="68575" marR="68575"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CE9CC"/>
                    </a:solidFill>
                  </a:tcPr>
                </a:tc>
                <a:tc>
                  <a:txBody>
                    <a:bodyPr/>
                    <a:lstStyle/>
                    <a:p>
                      <a:pPr marL="0" marR="0" lvl="0" indent="0" algn="ctr" rtl="0">
                        <a:lnSpc>
                          <a:spcPct val="100000"/>
                        </a:lnSpc>
                        <a:spcBef>
                          <a:spcPts val="0"/>
                        </a:spcBef>
                        <a:spcAft>
                          <a:spcPts val="0"/>
                        </a:spcAft>
                        <a:buClr>
                          <a:srgbClr val="3B1808"/>
                        </a:buClr>
                        <a:buSzPts val="1300"/>
                        <a:buFont typeface="Calibri"/>
                        <a:buNone/>
                      </a:pPr>
                      <a:r>
                        <a:rPr lang="en-US" sz="1300" b="0" i="0" u="none" strike="noStrike" cap="none">
                          <a:solidFill>
                            <a:srgbClr val="3B1808"/>
                          </a:solidFill>
                          <a:latin typeface="Calibri"/>
                          <a:ea typeface="Calibri"/>
                          <a:cs typeface="Calibri"/>
                          <a:sym typeface="Calibri"/>
                        </a:rPr>
                        <a:t>Aug. 1</a:t>
                      </a:r>
                      <a:r>
                        <a:rPr lang="en-US" sz="1300">
                          <a:solidFill>
                            <a:srgbClr val="3B1808"/>
                          </a:solidFill>
                          <a:latin typeface="Calibri"/>
                          <a:ea typeface="Calibri"/>
                          <a:cs typeface="Calibri"/>
                          <a:sym typeface="Calibri"/>
                        </a:rPr>
                        <a:t>7</a:t>
                      </a:r>
                      <a:r>
                        <a:rPr lang="en-US" sz="1300" b="0" i="0" u="none" strike="noStrike" cap="none">
                          <a:solidFill>
                            <a:srgbClr val="3B1808"/>
                          </a:solidFill>
                          <a:latin typeface="Calibri"/>
                          <a:ea typeface="Calibri"/>
                          <a:cs typeface="Calibri"/>
                          <a:sym typeface="Calibri"/>
                        </a:rPr>
                        <a:t> – Oct. </a:t>
                      </a:r>
                      <a:r>
                        <a:rPr lang="en-US" sz="1300">
                          <a:solidFill>
                            <a:srgbClr val="3B1808"/>
                          </a:solidFill>
                          <a:latin typeface="Calibri"/>
                          <a:ea typeface="Calibri"/>
                          <a:cs typeface="Calibri"/>
                          <a:sym typeface="Calibri"/>
                        </a:rPr>
                        <a:t>5</a:t>
                      </a:r>
                      <a:endParaRPr sz="1300" b="0" i="0" u="none" strike="noStrike" cap="none">
                        <a:solidFill>
                          <a:srgbClr val="3B1808"/>
                        </a:solidFill>
                        <a:latin typeface="Times New Roman"/>
                        <a:ea typeface="Times New Roman"/>
                        <a:cs typeface="Times New Roman"/>
                        <a:sym typeface="Times New Roman"/>
                      </a:endParaRPr>
                    </a:p>
                  </a:txBody>
                  <a:tcPr marL="68575" marR="68575"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CE9CC"/>
                    </a:solidFill>
                  </a:tcPr>
                </a:tc>
                <a:tc>
                  <a:txBody>
                    <a:bodyPr/>
                    <a:lstStyle/>
                    <a:p>
                      <a:pPr marL="0" marR="0" lvl="0" indent="0" algn="ctr" rtl="0">
                        <a:lnSpc>
                          <a:spcPct val="100000"/>
                        </a:lnSpc>
                        <a:spcBef>
                          <a:spcPts val="0"/>
                        </a:spcBef>
                        <a:spcAft>
                          <a:spcPts val="0"/>
                        </a:spcAft>
                        <a:buClr>
                          <a:srgbClr val="3B1808"/>
                        </a:buClr>
                        <a:buSzPts val="1300"/>
                        <a:buFont typeface="Calibri"/>
                        <a:buNone/>
                      </a:pPr>
                      <a:r>
                        <a:rPr lang="en-US" sz="1300" b="0" i="0" u="none" strike="noStrike" cap="none">
                          <a:solidFill>
                            <a:srgbClr val="3B1808"/>
                          </a:solidFill>
                          <a:latin typeface="Calibri"/>
                          <a:ea typeface="Calibri"/>
                          <a:cs typeface="Calibri"/>
                          <a:sym typeface="Calibri"/>
                        </a:rPr>
                        <a:t>Oct. 1</a:t>
                      </a:r>
                      <a:r>
                        <a:rPr lang="en-US" sz="1300">
                          <a:solidFill>
                            <a:srgbClr val="3B1808"/>
                          </a:solidFill>
                          <a:latin typeface="Calibri"/>
                          <a:ea typeface="Calibri"/>
                          <a:cs typeface="Calibri"/>
                          <a:sym typeface="Calibri"/>
                        </a:rPr>
                        <a:t>8</a:t>
                      </a:r>
                      <a:r>
                        <a:rPr lang="en-US" sz="1300" b="0" i="0" u="none" strike="noStrike" cap="none">
                          <a:solidFill>
                            <a:srgbClr val="3B1808"/>
                          </a:solidFill>
                          <a:latin typeface="Calibri"/>
                          <a:ea typeface="Calibri"/>
                          <a:cs typeface="Calibri"/>
                          <a:sym typeface="Calibri"/>
                        </a:rPr>
                        <a:t> – Nov. </a:t>
                      </a:r>
                      <a:r>
                        <a:rPr lang="en-US" sz="1300">
                          <a:solidFill>
                            <a:srgbClr val="3B1808"/>
                          </a:solidFill>
                          <a:latin typeface="Calibri"/>
                          <a:ea typeface="Calibri"/>
                          <a:cs typeface="Calibri"/>
                          <a:sym typeface="Calibri"/>
                        </a:rPr>
                        <a:t>29</a:t>
                      </a:r>
                      <a:endParaRPr sz="1300" b="0" i="0" u="none" strike="noStrike" cap="none">
                        <a:solidFill>
                          <a:srgbClr val="3B1808"/>
                        </a:solidFill>
                        <a:latin typeface="Times New Roman"/>
                        <a:ea typeface="Times New Roman"/>
                        <a:cs typeface="Times New Roman"/>
                        <a:sym typeface="Times New Roman"/>
                      </a:endParaRPr>
                    </a:p>
                  </a:txBody>
                  <a:tcPr marL="68575" marR="68575"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CE9CC"/>
                    </a:solidFill>
                  </a:tcPr>
                </a:tc>
                <a:tc>
                  <a:txBody>
                    <a:bodyPr/>
                    <a:lstStyle/>
                    <a:p>
                      <a:pPr marL="0" marR="0" lvl="0" indent="0" algn="ctr" rtl="0">
                        <a:lnSpc>
                          <a:spcPct val="100000"/>
                        </a:lnSpc>
                        <a:spcBef>
                          <a:spcPts val="0"/>
                        </a:spcBef>
                        <a:spcAft>
                          <a:spcPts val="0"/>
                        </a:spcAft>
                        <a:buClr>
                          <a:srgbClr val="3B1808"/>
                        </a:buClr>
                        <a:buSzPts val="1300"/>
                        <a:buFont typeface="Calibri"/>
                        <a:buNone/>
                      </a:pPr>
                      <a:r>
                        <a:rPr lang="en-US" sz="1300" b="0" i="0" u="none" strike="noStrike" cap="none">
                          <a:solidFill>
                            <a:srgbClr val="3B1808"/>
                          </a:solidFill>
                          <a:latin typeface="Calibri"/>
                          <a:ea typeface="Calibri"/>
                          <a:cs typeface="Calibri"/>
                          <a:sym typeface="Calibri"/>
                        </a:rPr>
                        <a:t>January  202</a:t>
                      </a:r>
                      <a:r>
                        <a:rPr lang="en-US" sz="1300">
                          <a:solidFill>
                            <a:srgbClr val="3B1808"/>
                          </a:solidFill>
                          <a:latin typeface="Calibri"/>
                          <a:ea typeface="Calibri"/>
                          <a:cs typeface="Calibri"/>
                          <a:sym typeface="Calibri"/>
                        </a:rPr>
                        <a:t>2</a:t>
                      </a:r>
                      <a:endParaRPr sz="1300" b="0" i="0" u="none" strike="noStrike" cap="none">
                        <a:solidFill>
                          <a:srgbClr val="3B1808"/>
                        </a:solidFill>
                        <a:latin typeface="Times New Roman"/>
                        <a:ea typeface="Times New Roman"/>
                        <a:cs typeface="Times New Roman"/>
                        <a:sym typeface="Times New Roman"/>
                      </a:endParaRPr>
                    </a:p>
                  </a:txBody>
                  <a:tcPr marL="68575" marR="68575"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CE9CC"/>
                    </a:solidFill>
                  </a:tcPr>
                </a:tc>
                <a:tc>
                  <a:txBody>
                    <a:bodyPr/>
                    <a:lstStyle/>
                    <a:p>
                      <a:pPr marL="0" marR="0" lvl="0" indent="0" algn="ctr" rtl="0">
                        <a:lnSpc>
                          <a:spcPct val="100000"/>
                        </a:lnSpc>
                        <a:spcBef>
                          <a:spcPts val="0"/>
                        </a:spcBef>
                        <a:spcAft>
                          <a:spcPts val="0"/>
                        </a:spcAft>
                        <a:buClr>
                          <a:srgbClr val="3B1808"/>
                        </a:buClr>
                        <a:buSzPts val="1300"/>
                        <a:buFont typeface="Calibri"/>
                        <a:buNone/>
                      </a:pPr>
                      <a:r>
                        <a:rPr lang="en-US" sz="1300" b="0" i="0" u="none" strike="noStrike" cap="none">
                          <a:solidFill>
                            <a:srgbClr val="3B1808"/>
                          </a:solidFill>
                          <a:latin typeface="Calibri"/>
                          <a:ea typeface="Calibri"/>
                          <a:cs typeface="Calibri"/>
                          <a:sym typeface="Calibri"/>
                        </a:rPr>
                        <a:t>December 30, 202</a:t>
                      </a:r>
                      <a:r>
                        <a:rPr lang="en-US" sz="1300">
                          <a:solidFill>
                            <a:srgbClr val="3B1808"/>
                          </a:solidFill>
                          <a:latin typeface="Calibri"/>
                          <a:ea typeface="Calibri"/>
                          <a:cs typeface="Calibri"/>
                          <a:sym typeface="Calibri"/>
                        </a:rPr>
                        <a:t>1</a:t>
                      </a:r>
                      <a:endParaRPr sz="1300" b="0" i="0" u="none" strike="noStrike" cap="none">
                        <a:solidFill>
                          <a:srgbClr val="3B1808"/>
                        </a:solidFill>
                        <a:latin typeface="Times New Roman"/>
                        <a:ea typeface="Times New Roman"/>
                        <a:cs typeface="Times New Roman"/>
                        <a:sym typeface="Times New Roman"/>
                      </a:endParaRPr>
                    </a:p>
                  </a:txBody>
                  <a:tcPr marL="68575" marR="68575"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CE9CC"/>
                    </a:solidFill>
                  </a:tcPr>
                </a:tc>
                <a:tc>
                  <a:txBody>
                    <a:bodyPr/>
                    <a:lstStyle/>
                    <a:p>
                      <a:pPr marL="0" marR="0" lvl="0" indent="0" algn="ctr" rtl="0">
                        <a:lnSpc>
                          <a:spcPct val="100000"/>
                        </a:lnSpc>
                        <a:spcBef>
                          <a:spcPts val="0"/>
                        </a:spcBef>
                        <a:spcAft>
                          <a:spcPts val="0"/>
                        </a:spcAft>
                        <a:buClr>
                          <a:srgbClr val="3B1808"/>
                        </a:buClr>
                        <a:buSzPts val="1300"/>
                        <a:buFont typeface="Calibri"/>
                        <a:buNone/>
                      </a:pPr>
                      <a:r>
                        <a:rPr lang="en-US" sz="1300" b="0" i="0" u="none" strike="noStrike" cap="none">
                          <a:solidFill>
                            <a:srgbClr val="3B1808"/>
                          </a:solidFill>
                          <a:latin typeface="Calibri"/>
                          <a:ea typeface="Calibri"/>
                          <a:cs typeface="Calibri"/>
                          <a:sym typeface="Calibri"/>
                        </a:rPr>
                        <a:t>February 202</a:t>
                      </a:r>
                      <a:r>
                        <a:rPr lang="en-US" sz="1300">
                          <a:solidFill>
                            <a:srgbClr val="3B1808"/>
                          </a:solidFill>
                          <a:latin typeface="Calibri"/>
                          <a:ea typeface="Calibri"/>
                          <a:cs typeface="Calibri"/>
                          <a:sym typeface="Calibri"/>
                        </a:rPr>
                        <a:t>2</a:t>
                      </a:r>
                      <a:endParaRPr sz="1300" b="0" i="0" u="none" strike="noStrike" cap="none">
                        <a:solidFill>
                          <a:srgbClr val="3B1808"/>
                        </a:solidFill>
                        <a:latin typeface="Times New Roman"/>
                        <a:ea typeface="Times New Roman"/>
                        <a:cs typeface="Times New Roman"/>
                        <a:sym typeface="Times New Roman"/>
                      </a:endParaRPr>
                    </a:p>
                  </a:txBody>
                  <a:tcPr marL="68575" marR="68575"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CE9CC"/>
                    </a:solidFill>
                  </a:tcPr>
                </a:tc>
                <a:extLst>
                  <a:ext uri="{0D108BD9-81ED-4DB2-BD59-A6C34878D82A}">
                    <a16:rowId xmlns:a16="http://schemas.microsoft.com/office/drawing/2014/main" val="10001"/>
                  </a:ext>
                </a:extLst>
              </a:tr>
              <a:tr h="449125">
                <a:tc>
                  <a:txBody>
                    <a:bodyPr/>
                    <a:lstStyle/>
                    <a:p>
                      <a:pPr marL="0" marR="0" lvl="0" indent="0" algn="ctr" rtl="0">
                        <a:lnSpc>
                          <a:spcPct val="100000"/>
                        </a:lnSpc>
                        <a:spcBef>
                          <a:spcPts val="0"/>
                        </a:spcBef>
                        <a:spcAft>
                          <a:spcPts val="0"/>
                        </a:spcAft>
                        <a:buClr>
                          <a:srgbClr val="3B1808"/>
                        </a:buClr>
                        <a:buSzPts val="1300"/>
                        <a:buFont typeface="Calibri"/>
                        <a:buNone/>
                      </a:pPr>
                      <a:r>
                        <a:rPr lang="en-US" sz="1300" b="0" i="0" u="none" strike="noStrike" cap="none">
                          <a:solidFill>
                            <a:srgbClr val="3B1808"/>
                          </a:solidFill>
                          <a:latin typeface="Calibri"/>
                          <a:ea typeface="Calibri"/>
                          <a:cs typeface="Calibri"/>
                          <a:sym typeface="Calibri"/>
                        </a:rPr>
                        <a:t>Winter 202</a:t>
                      </a:r>
                      <a:r>
                        <a:rPr lang="en-US" sz="1300">
                          <a:solidFill>
                            <a:srgbClr val="3B1808"/>
                          </a:solidFill>
                          <a:latin typeface="Calibri"/>
                          <a:ea typeface="Calibri"/>
                          <a:cs typeface="Calibri"/>
                          <a:sym typeface="Calibri"/>
                        </a:rPr>
                        <a:t>2</a:t>
                      </a:r>
                      <a:endParaRPr sz="1300" b="0" i="0" u="none" strike="noStrike" cap="none">
                        <a:solidFill>
                          <a:srgbClr val="3B1808"/>
                        </a:solidFill>
                        <a:latin typeface="Times New Roman"/>
                        <a:ea typeface="Times New Roman"/>
                        <a:cs typeface="Times New Roman"/>
                        <a:sym typeface="Times New Roman"/>
                      </a:endParaRPr>
                    </a:p>
                  </a:txBody>
                  <a:tcPr marL="68575" marR="68575"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DF4E7"/>
                    </a:solidFill>
                  </a:tcPr>
                </a:tc>
                <a:tc>
                  <a:txBody>
                    <a:bodyPr/>
                    <a:lstStyle/>
                    <a:p>
                      <a:pPr marL="0" marR="0" lvl="0" indent="0" algn="ctr" rtl="0">
                        <a:lnSpc>
                          <a:spcPct val="100000"/>
                        </a:lnSpc>
                        <a:spcBef>
                          <a:spcPts val="0"/>
                        </a:spcBef>
                        <a:spcAft>
                          <a:spcPts val="0"/>
                        </a:spcAft>
                        <a:buClr>
                          <a:srgbClr val="3B1808"/>
                        </a:buClr>
                        <a:buSzPts val="1300"/>
                        <a:buFont typeface="Calibri"/>
                        <a:buNone/>
                      </a:pPr>
                      <a:r>
                        <a:rPr lang="en-US" sz="1300" b="0" i="0" u="none" strike="noStrike" cap="none">
                          <a:solidFill>
                            <a:srgbClr val="3B1808"/>
                          </a:solidFill>
                          <a:latin typeface="Calibri"/>
                          <a:ea typeface="Calibri"/>
                          <a:cs typeface="Calibri"/>
                          <a:sym typeface="Calibri"/>
                        </a:rPr>
                        <a:t>Oct. 19 – </a:t>
                      </a:r>
                      <a:r>
                        <a:rPr lang="en-US" sz="1300">
                          <a:solidFill>
                            <a:srgbClr val="3B1808"/>
                          </a:solidFill>
                          <a:latin typeface="Calibri"/>
                          <a:ea typeface="Calibri"/>
                          <a:cs typeface="Calibri"/>
                          <a:sym typeface="Calibri"/>
                        </a:rPr>
                        <a:t>Nov. 30</a:t>
                      </a:r>
                      <a:endParaRPr sz="1300" b="0" i="0" u="none" strike="noStrike" cap="none">
                        <a:solidFill>
                          <a:srgbClr val="3B1808"/>
                        </a:solidFill>
                        <a:latin typeface="Times New Roman"/>
                        <a:ea typeface="Times New Roman"/>
                        <a:cs typeface="Times New Roman"/>
                        <a:sym typeface="Times New Roman"/>
                      </a:endParaRPr>
                    </a:p>
                  </a:txBody>
                  <a:tcPr marL="68575" marR="68575"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DF4E7"/>
                    </a:solidFill>
                  </a:tcPr>
                </a:tc>
                <a:tc>
                  <a:txBody>
                    <a:bodyPr/>
                    <a:lstStyle/>
                    <a:p>
                      <a:pPr marL="0" marR="0" lvl="0" indent="0" algn="ctr" rtl="0">
                        <a:lnSpc>
                          <a:spcPct val="100000"/>
                        </a:lnSpc>
                        <a:spcBef>
                          <a:spcPts val="0"/>
                        </a:spcBef>
                        <a:spcAft>
                          <a:spcPts val="0"/>
                        </a:spcAft>
                        <a:buClr>
                          <a:srgbClr val="3B1808"/>
                        </a:buClr>
                        <a:buSzPts val="1300"/>
                        <a:buFont typeface="Calibri"/>
                        <a:buNone/>
                      </a:pPr>
                      <a:r>
                        <a:rPr lang="en-US" sz="1300" b="0" i="0" u="none" strike="noStrike" cap="none">
                          <a:solidFill>
                            <a:srgbClr val="3B1808"/>
                          </a:solidFill>
                          <a:latin typeface="Calibri"/>
                          <a:ea typeface="Calibri"/>
                          <a:cs typeface="Calibri"/>
                          <a:sym typeface="Calibri"/>
                        </a:rPr>
                        <a:t>Dec. </a:t>
                      </a:r>
                      <a:r>
                        <a:rPr lang="en-US" sz="1300">
                          <a:solidFill>
                            <a:srgbClr val="3B1808"/>
                          </a:solidFill>
                          <a:latin typeface="Calibri"/>
                          <a:ea typeface="Calibri"/>
                          <a:cs typeface="Calibri"/>
                          <a:sym typeface="Calibri"/>
                        </a:rPr>
                        <a:t>6</a:t>
                      </a:r>
                      <a:r>
                        <a:rPr lang="en-US" sz="1300" b="0" i="0" u="none" strike="noStrike" cap="none">
                          <a:solidFill>
                            <a:srgbClr val="3B1808"/>
                          </a:solidFill>
                          <a:latin typeface="Calibri"/>
                          <a:ea typeface="Calibri"/>
                          <a:cs typeface="Calibri"/>
                          <a:sym typeface="Calibri"/>
                        </a:rPr>
                        <a:t> – Dec. 1</a:t>
                      </a:r>
                      <a:r>
                        <a:rPr lang="en-US" sz="1300">
                          <a:solidFill>
                            <a:srgbClr val="3B1808"/>
                          </a:solidFill>
                          <a:latin typeface="Calibri"/>
                          <a:ea typeface="Calibri"/>
                          <a:cs typeface="Calibri"/>
                          <a:sym typeface="Calibri"/>
                        </a:rPr>
                        <a:t>7</a:t>
                      </a:r>
                      <a:endParaRPr sz="1300" b="0" i="0" u="none" strike="noStrike" cap="none">
                        <a:solidFill>
                          <a:srgbClr val="3B1808"/>
                        </a:solidFill>
                        <a:latin typeface="Times New Roman"/>
                        <a:ea typeface="Times New Roman"/>
                        <a:cs typeface="Times New Roman"/>
                        <a:sym typeface="Times New Roman"/>
                      </a:endParaRPr>
                    </a:p>
                  </a:txBody>
                  <a:tcPr marL="68575" marR="68575"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DF4E7"/>
                    </a:solidFill>
                  </a:tcPr>
                </a:tc>
                <a:tc>
                  <a:txBody>
                    <a:bodyPr/>
                    <a:lstStyle/>
                    <a:p>
                      <a:pPr marL="0" marR="0" lvl="0" indent="0" algn="ctr" rtl="0">
                        <a:lnSpc>
                          <a:spcPct val="100000"/>
                        </a:lnSpc>
                        <a:spcBef>
                          <a:spcPts val="0"/>
                        </a:spcBef>
                        <a:spcAft>
                          <a:spcPts val="0"/>
                        </a:spcAft>
                        <a:buClr>
                          <a:srgbClr val="3B1808"/>
                        </a:buClr>
                        <a:buSzPts val="1300"/>
                        <a:buFont typeface="Calibri"/>
                        <a:buNone/>
                      </a:pPr>
                      <a:r>
                        <a:rPr lang="en-US" sz="1300" b="0" i="0" u="none" strike="noStrike" cap="none">
                          <a:solidFill>
                            <a:srgbClr val="3B1808"/>
                          </a:solidFill>
                          <a:latin typeface="Calibri"/>
                          <a:ea typeface="Calibri"/>
                          <a:cs typeface="Calibri"/>
                          <a:sym typeface="Calibri"/>
                        </a:rPr>
                        <a:t>February 202</a:t>
                      </a:r>
                      <a:r>
                        <a:rPr lang="en-US" sz="1300">
                          <a:solidFill>
                            <a:srgbClr val="3B1808"/>
                          </a:solidFill>
                          <a:latin typeface="Calibri"/>
                          <a:ea typeface="Calibri"/>
                          <a:cs typeface="Calibri"/>
                          <a:sym typeface="Calibri"/>
                        </a:rPr>
                        <a:t>2</a:t>
                      </a:r>
                      <a:endParaRPr sz="1300" b="0" i="0" u="none" strike="noStrike" cap="none">
                        <a:solidFill>
                          <a:srgbClr val="3B1808"/>
                        </a:solidFill>
                        <a:latin typeface="Times New Roman"/>
                        <a:ea typeface="Times New Roman"/>
                        <a:cs typeface="Times New Roman"/>
                        <a:sym typeface="Times New Roman"/>
                      </a:endParaRPr>
                    </a:p>
                  </a:txBody>
                  <a:tcPr marL="68575" marR="68575"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DF4E7"/>
                    </a:solidFill>
                  </a:tcPr>
                </a:tc>
                <a:tc>
                  <a:txBody>
                    <a:bodyPr/>
                    <a:lstStyle/>
                    <a:p>
                      <a:pPr marL="0" marR="0" lvl="0" indent="0" algn="ctr" rtl="0">
                        <a:lnSpc>
                          <a:spcPct val="100000"/>
                        </a:lnSpc>
                        <a:spcBef>
                          <a:spcPts val="0"/>
                        </a:spcBef>
                        <a:spcAft>
                          <a:spcPts val="0"/>
                        </a:spcAft>
                        <a:buClr>
                          <a:srgbClr val="3B1808"/>
                        </a:buClr>
                        <a:buSzPts val="1300"/>
                        <a:buFont typeface="Calibri"/>
                        <a:buNone/>
                      </a:pPr>
                      <a:r>
                        <a:rPr lang="en-US" sz="1300" b="0" i="0" u="none" strike="noStrike" cap="none">
                          <a:solidFill>
                            <a:srgbClr val="3B1808"/>
                          </a:solidFill>
                          <a:latin typeface="Calibri"/>
                          <a:ea typeface="Calibri"/>
                          <a:cs typeface="Calibri"/>
                          <a:sym typeface="Calibri"/>
                        </a:rPr>
                        <a:t>January 30, 202</a:t>
                      </a:r>
                      <a:r>
                        <a:rPr lang="en-US" sz="1300">
                          <a:solidFill>
                            <a:srgbClr val="3B1808"/>
                          </a:solidFill>
                          <a:latin typeface="Calibri"/>
                          <a:ea typeface="Calibri"/>
                          <a:cs typeface="Calibri"/>
                          <a:sym typeface="Calibri"/>
                        </a:rPr>
                        <a:t>2</a:t>
                      </a:r>
                      <a:endParaRPr sz="1300" b="0" i="0" u="none" strike="noStrike" cap="none">
                        <a:solidFill>
                          <a:srgbClr val="3B1808"/>
                        </a:solidFill>
                        <a:latin typeface="Times New Roman"/>
                        <a:ea typeface="Times New Roman"/>
                        <a:cs typeface="Times New Roman"/>
                        <a:sym typeface="Times New Roman"/>
                      </a:endParaRPr>
                    </a:p>
                  </a:txBody>
                  <a:tcPr marL="68575" marR="68575"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DF4E7"/>
                    </a:solidFill>
                  </a:tcPr>
                </a:tc>
                <a:tc>
                  <a:txBody>
                    <a:bodyPr/>
                    <a:lstStyle/>
                    <a:p>
                      <a:pPr marL="0" marR="0" lvl="0" indent="0" algn="ctr" rtl="0">
                        <a:lnSpc>
                          <a:spcPct val="100000"/>
                        </a:lnSpc>
                        <a:spcBef>
                          <a:spcPts val="0"/>
                        </a:spcBef>
                        <a:spcAft>
                          <a:spcPts val="0"/>
                        </a:spcAft>
                        <a:buClr>
                          <a:srgbClr val="3B1808"/>
                        </a:buClr>
                        <a:buSzPts val="1300"/>
                        <a:buFont typeface="Calibri"/>
                        <a:buNone/>
                      </a:pPr>
                      <a:r>
                        <a:rPr lang="en-US" sz="1300" b="0" i="0" u="none" strike="noStrike" cap="none">
                          <a:solidFill>
                            <a:srgbClr val="3B1808"/>
                          </a:solidFill>
                          <a:latin typeface="Calibri"/>
                          <a:ea typeface="Calibri"/>
                          <a:cs typeface="Calibri"/>
                          <a:sym typeface="Calibri"/>
                        </a:rPr>
                        <a:t>March 202</a:t>
                      </a:r>
                      <a:r>
                        <a:rPr lang="en-US" sz="1300">
                          <a:solidFill>
                            <a:srgbClr val="3B1808"/>
                          </a:solidFill>
                          <a:latin typeface="Calibri"/>
                          <a:ea typeface="Calibri"/>
                          <a:cs typeface="Calibri"/>
                          <a:sym typeface="Calibri"/>
                        </a:rPr>
                        <a:t>2</a:t>
                      </a:r>
                      <a:endParaRPr sz="1300" b="0" i="0" u="none" strike="noStrike" cap="none">
                        <a:solidFill>
                          <a:srgbClr val="3B1808"/>
                        </a:solidFill>
                        <a:latin typeface="Times New Roman"/>
                        <a:ea typeface="Times New Roman"/>
                        <a:cs typeface="Times New Roman"/>
                        <a:sym typeface="Times New Roman"/>
                      </a:endParaRPr>
                    </a:p>
                  </a:txBody>
                  <a:tcPr marL="68575" marR="68575"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DF4E7"/>
                    </a:solidFill>
                  </a:tcPr>
                </a:tc>
                <a:extLst>
                  <a:ext uri="{0D108BD9-81ED-4DB2-BD59-A6C34878D82A}">
                    <a16:rowId xmlns:a16="http://schemas.microsoft.com/office/drawing/2014/main" val="10002"/>
                  </a:ext>
                </a:extLst>
              </a:tr>
              <a:tr h="449125">
                <a:tc>
                  <a:txBody>
                    <a:bodyPr/>
                    <a:lstStyle/>
                    <a:p>
                      <a:pPr marL="0" marR="0" lvl="0" indent="0" algn="ctr" rtl="0">
                        <a:lnSpc>
                          <a:spcPct val="100000"/>
                        </a:lnSpc>
                        <a:spcBef>
                          <a:spcPts val="0"/>
                        </a:spcBef>
                        <a:spcAft>
                          <a:spcPts val="0"/>
                        </a:spcAft>
                        <a:buClr>
                          <a:srgbClr val="3B1808"/>
                        </a:buClr>
                        <a:buSzPts val="1300"/>
                        <a:buFont typeface="Calibri"/>
                        <a:buNone/>
                      </a:pPr>
                      <a:r>
                        <a:rPr lang="en-US" sz="1300" b="0" i="0" u="none" strike="noStrike" cap="none">
                          <a:solidFill>
                            <a:srgbClr val="3B1808"/>
                          </a:solidFill>
                          <a:latin typeface="Calibri"/>
                          <a:ea typeface="Calibri"/>
                          <a:cs typeface="Calibri"/>
                          <a:sym typeface="Calibri"/>
                        </a:rPr>
                        <a:t>Spring 202</a:t>
                      </a:r>
                      <a:r>
                        <a:rPr lang="en-US" sz="1300">
                          <a:solidFill>
                            <a:srgbClr val="3B1808"/>
                          </a:solidFill>
                          <a:latin typeface="Calibri"/>
                          <a:ea typeface="Calibri"/>
                          <a:cs typeface="Calibri"/>
                          <a:sym typeface="Calibri"/>
                        </a:rPr>
                        <a:t>2</a:t>
                      </a:r>
                      <a:endParaRPr sz="1300" b="0" i="0" u="none" strike="noStrike" cap="none">
                        <a:solidFill>
                          <a:srgbClr val="3B1808"/>
                        </a:solidFill>
                        <a:latin typeface="Times New Roman"/>
                        <a:ea typeface="Times New Roman"/>
                        <a:cs typeface="Times New Roman"/>
                        <a:sym typeface="Times New Roman"/>
                      </a:endParaRPr>
                    </a:p>
                  </a:txBody>
                  <a:tcPr marL="68575" marR="68575"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CE9CC"/>
                    </a:solidFill>
                  </a:tcPr>
                </a:tc>
                <a:tc>
                  <a:txBody>
                    <a:bodyPr/>
                    <a:lstStyle/>
                    <a:p>
                      <a:pPr marL="0" marR="0" lvl="0" indent="0" algn="ctr" rtl="0">
                        <a:lnSpc>
                          <a:spcPct val="100000"/>
                        </a:lnSpc>
                        <a:spcBef>
                          <a:spcPts val="0"/>
                        </a:spcBef>
                        <a:spcAft>
                          <a:spcPts val="0"/>
                        </a:spcAft>
                        <a:buClr>
                          <a:srgbClr val="3B1808"/>
                        </a:buClr>
                        <a:buSzPts val="1300"/>
                        <a:buFont typeface="Calibri"/>
                        <a:buNone/>
                      </a:pPr>
                      <a:r>
                        <a:rPr lang="en-US" sz="1300" b="0" i="0" u="none" strike="noStrike" cap="none">
                          <a:solidFill>
                            <a:srgbClr val="3B1808"/>
                          </a:solidFill>
                          <a:latin typeface="Calibri"/>
                          <a:ea typeface="Calibri"/>
                          <a:cs typeface="Calibri"/>
                          <a:sym typeface="Calibri"/>
                        </a:rPr>
                        <a:t>Jan. </a:t>
                      </a:r>
                      <a:r>
                        <a:rPr lang="en-US" sz="1300">
                          <a:solidFill>
                            <a:srgbClr val="3B1808"/>
                          </a:solidFill>
                          <a:latin typeface="Calibri"/>
                          <a:ea typeface="Calibri"/>
                          <a:cs typeface="Calibri"/>
                          <a:sym typeface="Calibri"/>
                        </a:rPr>
                        <a:t>3</a:t>
                      </a:r>
                      <a:r>
                        <a:rPr lang="en-US" sz="1300" b="0" i="0" u="none" strike="noStrike" cap="none">
                          <a:solidFill>
                            <a:srgbClr val="3B1808"/>
                          </a:solidFill>
                          <a:latin typeface="Calibri"/>
                          <a:ea typeface="Calibri"/>
                          <a:cs typeface="Calibri"/>
                          <a:sym typeface="Calibri"/>
                        </a:rPr>
                        <a:t> – Feb. 2</a:t>
                      </a:r>
                      <a:r>
                        <a:rPr lang="en-US" sz="1300">
                          <a:solidFill>
                            <a:srgbClr val="3B1808"/>
                          </a:solidFill>
                          <a:latin typeface="Calibri"/>
                          <a:ea typeface="Calibri"/>
                          <a:cs typeface="Calibri"/>
                          <a:sym typeface="Calibri"/>
                        </a:rPr>
                        <a:t>5</a:t>
                      </a:r>
                      <a:endParaRPr sz="1300" b="0" i="0" u="none" strike="noStrike" cap="none">
                        <a:solidFill>
                          <a:srgbClr val="3B1808"/>
                        </a:solidFill>
                        <a:latin typeface="Times New Roman"/>
                        <a:ea typeface="Times New Roman"/>
                        <a:cs typeface="Times New Roman"/>
                        <a:sym typeface="Times New Roman"/>
                      </a:endParaRPr>
                    </a:p>
                  </a:txBody>
                  <a:tcPr marL="68575" marR="68575"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CE9CC"/>
                    </a:solidFill>
                  </a:tcPr>
                </a:tc>
                <a:tc>
                  <a:txBody>
                    <a:bodyPr/>
                    <a:lstStyle/>
                    <a:p>
                      <a:pPr marL="0" marR="0" lvl="0" indent="0" algn="ctr" rtl="0">
                        <a:lnSpc>
                          <a:spcPct val="100000"/>
                        </a:lnSpc>
                        <a:spcBef>
                          <a:spcPts val="0"/>
                        </a:spcBef>
                        <a:spcAft>
                          <a:spcPts val="0"/>
                        </a:spcAft>
                        <a:buClr>
                          <a:srgbClr val="3B1808"/>
                        </a:buClr>
                        <a:buSzPts val="1300"/>
                        <a:buFont typeface="Calibri"/>
                        <a:buNone/>
                      </a:pPr>
                      <a:r>
                        <a:rPr lang="en-US" sz="1300" b="0" i="0" u="none" strike="noStrike" cap="none">
                          <a:solidFill>
                            <a:srgbClr val="3B1808"/>
                          </a:solidFill>
                          <a:latin typeface="Calibri"/>
                          <a:ea typeface="Calibri"/>
                          <a:cs typeface="Calibri"/>
                          <a:sym typeface="Calibri"/>
                        </a:rPr>
                        <a:t>Mar. </a:t>
                      </a:r>
                      <a:r>
                        <a:rPr lang="en-US" sz="1300">
                          <a:solidFill>
                            <a:srgbClr val="3B1808"/>
                          </a:solidFill>
                          <a:latin typeface="Calibri"/>
                          <a:ea typeface="Calibri"/>
                          <a:cs typeface="Calibri"/>
                          <a:sym typeface="Calibri"/>
                        </a:rPr>
                        <a:t>7</a:t>
                      </a:r>
                      <a:r>
                        <a:rPr lang="en-US" sz="1300" b="0" i="0" u="none" strike="noStrike" cap="none">
                          <a:solidFill>
                            <a:srgbClr val="3B1808"/>
                          </a:solidFill>
                          <a:latin typeface="Calibri"/>
                          <a:ea typeface="Calibri"/>
                          <a:cs typeface="Calibri"/>
                          <a:sym typeface="Calibri"/>
                        </a:rPr>
                        <a:t> – Mar. 1</a:t>
                      </a:r>
                      <a:r>
                        <a:rPr lang="en-US" sz="1300">
                          <a:solidFill>
                            <a:srgbClr val="3B1808"/>
                          </a:solidFill>
                          <a:latin typeface="Calibri"/>
                          <a:ea typeface="Calibri"/>
                          <a:cs typeface="Calibri"/>
                          <a:sym typeface="Calibri"/>
                        </a:rPr>
                        <a:t>8</a:t>
                      </a:r>
                      <a:endParaRPr sz="1300" b="0" i="0" u="none" strike="noStrike" cap="none">
                        <a:solidFill>
                          <a:srgbClr val="3B1808"/>
                        </a:solidFill>
                        <a:latin typeface="Times New Roman"/>
                        <a:ea typeface="Times New Roman"/>
                        <a:cs typeface="Times New Roman"/>
                        <a:sym typeface="Times New Roman"/>
                      </a:endParaRPr>
                    </a:p>
                  </a:txBody>
                  <a:tcPr marL="68575" marR="68575"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CE9CC"/>
                    </a:solidFill>
                  </a:tcPr>
                </a:tc>
                <a:tc>
                  <a:txBody>
                    <a:bodyPr/>
                    <a:lstStyle/>
                    <a:p>
                      <a:pPr marL="0" marR="0" lvl="0" indent="0" algn="ctr" rtl="0">
                        <a:lnSpc>
                          <a:spcPct val="100000"/>
                        </a:lnSpc>
                        <a:spcBef>
                          <a:spcPts val="0"/>
                        </a:spcBef>
                        <a:spcAft>
                          <a:spcPts val="0"/>
                        </a:spcAft>
                        <a:buClr>
                          <a:srgbClr val="3B1808"/>
                        </a:buClr>
                        <a:buSzPts val="1300"/>
                        <a:buFont typeface="Calibri"/>
                        <a:buNone/>
                      </a:pPr>
                      <a:r>
                        <a:rPr lang="en-US" sz="1300" b="0" i="0" u="none" strike="noStrike" cap="none">
                          <a:solidFill>
                            <a:srgbClr val="3B1808"/>
                          </a:solidFill>
                          <a:latin typeface="Calibri"/>
                          <a:ea typeface="Calibri"/>
                          <a:cs typeface="Calibri"/>
                          <a:sym typeface="Calibri"/>
                        </a:rPr>
                        <a:t>June 202</a:t>
                      </a:r>
                      <a:r>
                        <a:rPr lang="en-US" sz="1300">
                          <a:solidFill>
                            <a:srgbClr val="3B1808"/>
                          </a:solidFill>
                          <a:latin typeface="Calibri"/>
                          <a:ea typeface="Calibri"/>
                          <a:cs typeface="Calibri"/>
                          <a:sym typeface="Calibri"/>
                        </a:rPr>
                        <a:t>2</a:t>
                      </a:r>
                      <a:endParaRPr sz="1300" b="0" i="0" u="none" strike="noStrike" cap="none">
                        <a:solidFill>
                          <a:srgbClr val="3B1808"/>
                        </a:solidFill>
                        <a:latin typeface="Times New Roman"/>
                        <a:ea typeface="Times New Roman"/>
                        <a:cs typeface="Times New Roman"/>
                        <a:sym typeface="Times New Roman"/>
                      </a:endParaRPr>
                    </a:p>
                  </a:txBody>
                  <a:tcPr marL="68575" marR="68575"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CE9CC"/>
                    </a:solidFill>
                  </a:tcPr>
                </a:tc>
                <a:tc>
                  <a:txBody>
                    <a:bodyPr/>
                    <a:lstStyle/>
                    <a:p>
                      <a:pPr marL="0" marR="0" lvl="0" indent="0" algn="ctr" rtl="0">
                        <a:lnSpc>
                          <a:spcPct val="100000"/>
                        </a:lnSpc>
                        <a:spcBef>
                          <a:spcPts val="0"/>
                        </a:spcBef>
                        <a:spcAft>
                          <a:spcPts val="0"/>
                        </a:spcAft>
                        <a:buClr>
                          <a:srgbClr val="3B1808"/>
                        </a:buClr>
                        <a:buSzPts val="1300"/>
                        <a:buFont typeface="Calibri"/>
                        <a:buNone/>
                      </a:pPr>
                      <a:r>
                        <a:rPr lang="en-US" sz="1300" b="0" i="0" u="none" strike="noStrike" cap="none">
                          <a:solidFill>
                            <a:srgbClr val="3B1808"/>
                          </a:solidFill>
                          <a:latin typeface="Calibri"/>
                          <a:ea typeface="Calibri"/>
                          <a:cs typeface="Calibri"/>
                          <a:sym typeface="Calibri"/>
                        </a:rPr>
                        <a:t>May 30, 202</a:t>
                      </a:r>
                      <a:r>
                        <a:rPr lang="en-US" sz="1300">
                          <a:solidFill>
                            <a:srgbClr val="3B1808"/>
                          </a:solidFill>
                          <a:latin typeface="Calibri"/>
                          <a:ea typeface="Calibri"/>
                          <a:cs typeface="Calibri"/>
                          <a:sym typeface="Calibri"/>
                        </a:rPr>
                        <a:t>2</a:t>
                      </a:r>
                      <a:endParaRPr sz="1300" b="0" i="0" u="none" strike="noStrike" cap="none">
                        <a:solidFill>
                          <a:srgbClr val="3B1808"/>
                        </a:solidFill>
                        <a:latin typeface="Times New Roman"/>
                        <a:ea typeface="Times New Roman"/>
                        <a:cs typeface="Times New Roman"/>
                        <a:sym typeface="Times New Roman"/>
                      </a:endParaRPr>
                    </a:p>
                  </a:txBody>
                  <a:tcPr marL="68575" marR="68575"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CE9CC"/>
                    </a:solidFill>
                  </a:tcPr>
                </a:tc>
                <a:tc>
                  <a:txBody>
                    <a:bodyPr/>
                    <a:lstStyle/>
                    <a:p>
                      <a:pPr marL="0" marR="0" lvl="0" indent="0" algn="ctr" rtl="0">
                        <a:lnSpc>
                          <a:spcPct val="100000"/>
                        </a:lnSpc>
                        <a:spcBef>
                          <a:spcPts val="0"/>
                        </a:spcBef>
                        <a:spcAft>
                          <a:spcPts val="0"/>
                        </a:spcAft>
                        <a:buClr>
                          <a:srgbClr val="3B1808"/>
                        </a:buClr>
                        <a:buSzPts val="1300"/>
                        <a:buFont typeface="Calibri"/>
                        <a:buNone/>
                      </a:pPr>
                      <a:r>
                        <a:rPr lang="en-US" sz="1300" b="0" i="0" u="none" strike="noStrike" cap="none">
                          <a:solidFill>
                            <a:srgbClr val="3B1808"/>
                          </a:solidFill>
                          <a:latin typeface="Calibri"/>
                          <a:ea typeface="Calibri"/>
                          <a:cs typeface="Calibri"/>
                          <a:sym typeface="Calibri"/>
                        </a:rPr>
                        <a:t>August 202</a:t>
                      </a:r>
                      <a:r>
                        <a:rPr lang="en-US" sz="1300">
                          <a:solidFill>
                            <a:srgbClr val="3B1808"/>
                          </a:solidFill>
                          <a:latin typeface="Calibri"/>
                          <a:ea typeface="Calibri"/>
                          <a:cs typeface="Calibri"/>
                          <a:sym typeface="Calibri"/>
                        </a:rPr>
                        <a:t>2</a:t>
                      </a:r>
                      <a:endParaRPr sz="1300" b="0" i="0" u="none" strike="noStrike" cap="none">
                        <a:solidFill>
                          <a:srgbClr val="3B1808"/>
                        </a:solidFill>
                        <a:latin typeface="Times New Roman"/>
                        <a:ea typeface="Times New Roman"/>
                        <a:cs typeface="Times New Roman"/>
                        <a:sym typeface="Times New Roman"/>
                      </a:endParaRPr>
                    </a:p>
                  </a:txBody>
                  <a:tcPr marL="68575" marR="68575"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CE9CC"/>
                    </a:solidFill>
                  </a:tcPr>
                </a:tc>
                <a:extLst>
                  <a:ext uri="{0D108BD9-81ED-4DB2-BD59-A6C34878D82A}">
                    <a16:rowId xmlns:a16="http://schemas.microsoft.com/office/drawing/2014/main" val="10003"/>
                  </a:ext>
                </a:extLst>
              </a:tr>
              <a:tr h="449125">
                <a:tc>
                  <a:txBody>
                    <a:bodyPr/>
                    <a:lstStyle/>
                    <a:p>
                      <a:pPr marL="0" marR="0" lvl="0" indent="0" algn="ctr" rtl="0">
                        <a:lnSpc>
                          <a:spcPct val="100000"/>
                        </a:lnSpc>
                        <a:spcBef>
                          <a:spcPts val="0"/>
                        </a:spcBef>
                        <a:spcAft>
                          <a:spcPts val="0"/>
                        </a:spcAft>
                        <a:buClr>
                          <a:srgbClr val="3B1808"/>
                        </a:buClr>
                        <a:buSzPts val="1300"/>
                        <a:buFont typeface="Calibri"/>
                        <a:buNone/>
                      </a:pPr>
                      <a:r>
                        <a:rPr lang="en-US" sz="1300" b="0" i="0" u="none" strike="noStrike" cap="none">
                          <a:solidFill>
                            <a:srgbClr val="3B1808"/>
                          </a:solidFill>
                          <a:latin typeface="Calibri"/>
                          <a:ea typeface="Calibri"/>
                          <a:cs typeface="Calibri"/>
                          <a:sym typeface="Calibri"/>
                        </a:rPr>
                        <a:t>Summer 202</a:t>
                      </a:r>
                      <a:r>
                        <a:rPr lang="en-US" sz="1300">
                          <a:solidFill>
                            <a:srgbClr val="3B1808"/>
                          </a:solidFill>
                          <a:latin typeface="Calibri"/>
                          <a:ea typeface="Calibri"/>
                          <a:cs typeface="Calibri"/>
                          <a:sym typeface="Calibri"/>
                        </a:rPr>
                        <a:t>2</a:t>
                      </a:r>
                      <a:endParaRPr sz="1300" b="0" i="0" u="none" strike="noStrike" cap="none">
                        <a:solidFill>
                          <a:srgbClr val="3B1808"/>
                        </a:solidFill>
                        <a:latin typeface="Times New Roman"/>
                        <a:ea typeface="Times New Roman"/>
                        <a:cs typeface="Times New Roman"/>
                        <a:sym typeface="Times New Roman"/>
                      </a:endParaRPr>
                    </a:p>
                  </a:txBody>
                  <a:tcPr marL="68575" marR="68575"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DF4E7"/>
                    </a:solidFill>
                  </a:tcPr>
                </a:tc>
                <a:tc>
                  <a:txBody>
                    <a:bodyPr/>
                    <a:lstStyle/>
                    <a:p>
                      <a:pPr marL="0" marR="0" lvl="0" indent="0" algn="ctr" rtl="0">
                        <a:lnSpc>
                          <a:spcPct val="100000"/>
                        </a:lnSpc>
                        <a:spcBef>
                          <a:spcPts val="0"/>
                        </a:spcBef>
                        <a:spcAft>
                          <a:spcPts val="0"/>
                        </a:spcAft>
                        <a:buClr>
                          <a:srgbClr val="3B1808"/>
                        </a:buClr>
                        <a:buSzPts val="1300"/>
                        <a:buFont typeface="Calibri"/>
                        <a:buNone/>
                      </a:pPr>
                      <a:r>
                        <a:rPr lang="en-US" sz="1300" b="0" i="0" u="none" strike="noStrike" cap="none">
                          <a:solidFill>
                            <a:srgbClr val="3B1808"/>
                          </a:solidFill>
                          <a:latin typeface="Calibri"/>
                          <a:ea typeface="Calibri"/>
                          <a:cs typeface="Calibri"/>
                          <a:sym typeface="Calibri"/>
                        </a:rPr>
                        <a:t>April </a:t>
                      </a:r>
                      <a:r>
                        <a:rPr lang="en-US" sz="1300">
                          <a:solidFill>
                            <a:srgbClr val="3B1808"/>
                          </a:solidFill>
                          <a:latin typeface="Calibri"/>
                          <a:ea typeface="Calibri"/>
                          <a:cs typeface="Calibri"/>
                          <a:sym typeface="Calibri"/>
                        </a:rPr>
                        <a:t>4</a:t>
                      </a:r>
                      <a:r>
                        <a:rPr lang="en-US" sz="1300" b="0" i="0" u="none" strike="noStrike" cap="none">
                          <a:solidFill>
                            <a:srgbClr val="3B1808"/>
                          </a:solidFill>
                          <a:latin typeface="Calibri"/>
                          <a:ea typeface="Calibri"/>
                          <a:cs typeface="Calibri"/>
                          <a:sym typeface="Calibri"/>
                        </a:rPr>
                        <a:t> – June </a:t>
                      </a:r>
                      <a:r>
                        <a:rPr lang="en-US" sz="1300">
                          <a:solidFill>
                            <a:srgbClr val="3B1808"/>
                          </a:solidFill>
                          <a:latin typeface="Calibri"/>
                          <a:ea typeface="Calibri"/>
                          <a:cs typeface="Calibri"/>
                          <a:sym typeface="Calibri"/>
                        </a:rPr>
                        <a:t>3</a:t>
                      </a:r>
                      <a:endParaRPr sz="1300" b="0" i="0" u="none" strike="noStrike" cap="none">
                        <a:solidFill>
                          <a:srgbClr val="3B1808"/>
                        </a:solidFill>
                        <a:latin typeface="Times New Roman"/>
                        <a:ea typeface="Times New Roman"/>
                        <a:cs typeface="Times New Roman"/>
                        <a:sym typeface="Times New Roman"/>
                      </a:endParaRPr>
                    </a:p>
                  </a:txBody>
                  <a:tcPr marL="68575" marR="68575"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DF4E7"/>
                    </a:solidFill>
                  </a:tcPr>
                </a:tc>
                <a:tc>
                  <a:txBody>
                    <a:bodyPr/>
                    <a:lstStyle/>
                    <a:p>
                      <a:pPr marL="0" marR="0" lvl="0" indent="0" algn="ctr" rtl="0">
                        <a:lnSpc>
                          <a:spcPct val="100000"/>
                        </a:lnSpc>
                        <a:spcBef>
                          <a:spcPts val="0"/>
                        </a:spcBef>
                        <a:spcAft>
                          <a:spcPts val="0"/>
                        </a:spcAft>
                        <a:buClr>
                          <a:srgbClr val="3B1808"/>
                        </a:buClr>
                        <a:buSzPts val="1300"/>
                        <a:buFont typeface="Calibri"/>
                        <a:buNone/>
                      </a:pPr>
                      <a:r>
                        <a:rPr lang="en-US" sz="1300" b="0" i="0" u="none" strike="noStrike" cap="none">
                          <a:solidFill>
                            <a:srgbClr val="3B1808"/>
                          </a:solidFill>
                          <a:latin typeface="Calibri"/>
                          <a:ea typeface="Calibri"/>
                          <a:cs typeface="Calibri"/>
                          <a:sym typeface="Calibri"/>
                        </a:rPr>
                        <a:t>June 1</a:t>
                      </a:r>
                      <a:r>
                        <a:rPr lang="en-US" sz="1300">
                          <a:solidFill>
                            <a:srgbClr val="3B1808"/>
                          </a:solidFill>
                          <a:latin typeface="Calibri"/>
                          <a:ea typeface="Calibri"/>
                          <a:cs typeface="Calibri"/>
                          <a:sym typeface="Calibri"/>
                        </a:rPr>
                        <a:t>3</a:t>
                      </a:r>
                      <a:r>
                        <a:rPr lang="en-US" sz="1300" b="0" i="0" u="none" strike="noStrike" cap="none">
                          <a:solidFill>
                            <a:srgbClr val="3B1808"/>
                          </a:solidFill>
                          <a:latin typeface="Calibri"/>
                          <a:ea typeface="Calibri"/>
                          <a:cs typeface="Calibri"/>
                          <a:sym typeface="Calibri"/>
                        </a:rPr>
                        <a:t> - June 2</a:t>
                      </a:r>
                      <a:r>
                        <a:rPr lang="en-US" sz="1300">
                          <a:solidFill>
                            <a:srgbClr val="3B1808"/>
                          </a:solidFill>
                          <a:latin typeface="Calibri"/>
                          <a:ea typeface="Calibri"/>
                          <a:cs typeface="Calibri"/>
                          <a:sym typeface="Calibri"/>
                        </a:rPr>
                        <a:t>4</a:t>
                      </a:r>
                      <a:endParaRPr sz="1300" b="0" i="0" u="none" strike="noStrike" cap="none">
                        <a:solidFill>
                          <a:srgbClr val="3B1808"/>
                        </a:solidFill>
                        <a:latin typeface="Times New Roman"/>
                        <a:ea typeface="Times New Roman"/>
                        <a:cs typeface="Times New Roman"/>
                        <a:sym typeface="Times New Roman"/>
                      </a:endParaRPr>
                    </a:p>
                  </a:txBody>
                  <a:tcPr marL="68575" marR="68575"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DF4E7"/>
                    </a:solidFill>
                  </a:tcPr>
                </a:tc>
                <a:tc>
                  <a:txBody>
                    <a:bodyPr/>
                    <a:lstStyle/>
                    <a:p>
                      <a:pPr marL="0" marR="0" lvl="0" indent="0" algn="ctr" rtl="0">
                        <a:lnSpc>
                          <a:spcPct val="100000"/>
                        </a:lnSpc>
                        <a:spcBef>
                          <a:spcPts val="0"/>
                        </a:spcBef>
                        <a:spcAft>
                          <a:spcPts val="0"/>
                        </a:spcAft>
                        <a:buClr>
                          <a:srgbClr val="3B1808"/>
                        </a:buClr>
                        <a:buSzPts val="1300"/>
                        <a:buFont typeface="Calibri"/>
                        <a:buNone/>
                      </a:pPr>
                      <a:r>
                        <a:rPr lang="en-US" sz="1300" b="0" i="0" u="none" strike="noStrike" cap="none">
                          <a:solidFill>
                            <a:srgbClr val="3B1808"/>
                          </a:solidFill>
                          <a:latin typeface="Calibri"/>
                          <a:ea typeface="Calibri"/>
                          <a:cs typeface="Calibri"/>
                          <a:sym typeface="Calibri"/>
                        </a:rPr>
                        <a:t>September 202</a:t>
                      </a:r>
                      <a:r>
                        <a:rPr lang="en-US" sz="1300">
                          <a:solidFill>
                            <a:srgbClr val="3B1808"/>
                          </a:solidFill>
                          <a:latin typeface="Calibri"/>
                          <a:ea typeface="Calibri"/>
                          <a:cs typeface="Calibri"/>
                          <a:sym typeface="Calibri"/>
                        </a:rPr>
                        <a:t>2</a:t>
                      </a:r>
                      <a:endParaRPr sz="1300" b="0" i="0" u="none" strike="noStrike" cap="none">
                        <a:solidFill>
                          <a:srgbClr val="3B1808"/>
                        </a:solidFill>
                        <a:latin typeface="Times New Roman"/>
                        <a:ea typeface="Times New Roman"/>
                        <a:cs typeface="Times New Roman"/>
                        <a:sym typeface="Times New Roman"/>
                      </a:endParaRPr>
                    </a:p>
                  </a:txBody>
                  <a:tcPr marL="68575" marR="68575"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DF4E7"/>
                    </a:solidFill>
                  </a:tcPr>
                </a:tc>
                <a:tc>
                  <a:txBody>
                    <a:bodyPr/>
                    <a:lstStyle/>
                    <a:p>
                      <a:pPr marL="0" marR="0" lvl="0" indent="0" algn="ctr" rtl="0">
                        <a:lnSpc>
                          <a:spcPct val="100000"/>
                        </a:lnSpc>
                        <a:spcBef>
                          <a:spcPts val="0"/>
                        </a:spcBef>
                        <a:spcAft>
                          <a:spcPts val="0"/>
                        </a:spcAft>
                        <a:buClr>
                          <a:srgbClr val="3B1808"/>
                        </a:buClr>
                        <a:buSzPts val="1300"/>
                        <a:buFont typeface="Calibri"/>
                        <a:buNone/>
                      </a:pPr>
                      <a:r>
                        <a:rPr lang="en-US" sz="1300" b="0" i="0" u="none" strike="noStrike" cap="none">
                          <a:solidFill>
                            <a:srgbClr val="3B1808"/>
                          </a:solidFill>
                          <a:latin typeface="Calibri"/>
                          <a:ea typeface="Calibri"/>
                          <a:cs typeface="Calibri"/>
                          <a:sym typeface="Calibri"/>
                        </a:rPr>
                        <a:t>August 30, 202</a:t>
                      </a:r>
                      <a:r>
                        <a:rPr lang="en-US" sz="1300">
                          <a:solidFill>
                            <a:srgbClr val="3B1808"/>
                          </a:solidFill>
                          <a:latin typeface="Calibri"/>
                          <a:ea typeface="Calibri"/>
                          <a:cs typeface="Calibri"/>
                          <a:sym typeface="Calibri"/>
                        </a:rPr>
                        <a:t>2</a:t>
                      </a:r>
                      <a:endParaRPr sz="1300" b="0" i="0" u="none" strike="noStrike" cap="none">
                        <a:solidFill>
                          <a:srgbClr val="3B1808"/>
                        </a:solidFill>
                        <a:latin typeface="Times New Roman"/>
                        <a:ea typeface="Times New Roman"/>
                        <a:cs typeface="Times New Roman"/>
                        <a:sym typeface="Times New Roman"/>
                      </a:endParaRPr>
                    </a:p>
                  </a:txBody>
                  <a:tcPr marL="68575" marR="68575"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DF4E7"/>
                    </a:solidFill>
                  </a:tcPr>
                </a:tc>
                <a:tc>
                  <a:txBody>
                    <a:bodyPr/>
                    <a:lstStyle/>
                    <a:p>
                      <a:pPr marL="0" marR="0" lvl="0" indent="0" algn="ctr" rtl="0">
                        <a:lnSpc>
                          <a:spcPct val="100000"/>
                        </a:lnSpc>
                        <a:spcBef>
                          <a:spcPts val="0"/>
                        </a:spcBef>
                        <a:spcAft>
                          <a:spcPts val="0"/>
                        </a:spcAft>
                        <a:buClr>
                          <a:srgbClr val="3B1808"/>
                        </a:buClr>
                        <a:buSzPts val="1300"/>
                        <a:buFont typeface="Calibri"/>
                        <a:buNone/>
                      </a:pPr>
                      <a:r>
                        <a:rPr lang="en-US" sz="1300" b="0" i="0" u="none" strike="noStrike" cap="none">
                          <a:solidFill>
                            <a:srgbClr val="3B1808"/>
                          </a:solidFill>
                          <a:latin typeface="Calibri"/>
                          <a:ea typeface="Calibri"/>
                          <a:cs typeface="Calibri"/>
                          <a:sym typeface="Calibri"/>
                        </a:rPr>
                        <a:t>October 202</a:t>
                      </a:r>
                      <a:r>
                        <a:rPr lang="en-US" sz="1300">
                          <a:solidFill>
                            <a:srgbClr val="3B1808"/>
                          </a:solidFill>
                          <a:latin typeface="Calibri"/>
                          <a:ea typeface="Calibri"/>
                          <a:cs typeface="Calibri"/>
                          <a:sym typeface="Calibri"/>
                        </a:rPr>
                        <a:t>2</a:t>
                      </a:r>
                      <a:endParaRPr sz="1300" b="0" i="0" u="none" strike="noStrike" cap="none">
                        <a:solidFill>
                          <a:srgbClr val="3B1808"/>
                        </a:solidFill>
                        <a:latin typeface="Times New Roman"/>
                        <a:ea typeface="Times New Roman"/>
                        <a:cs typeface="Times New Roman"/>
                        <a:sym typeface="Times New Roman"/>
                      </a:endParaRPr>
                    </a:p>
                  </a:txBody>
                  <a:tcPr marL="68575" marR="68575"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DF4E7"/>
                    </a:solidFill>
                  </a:tcPr>
                </a:tc>
                <a:extLst>
                  <a:ext uri="{0D108BD9-81ED-4DB2-BD59-A6C34878D82A}">
                    <a16:rowId xmlns:a16="http://schemas.microsoft.com/office/drawing/2014/main" val="10004"/>
                  </a:ext>
                </a:extLst>
              </a:tr>
            </a:tbl>
          </a:graphicData>
        </a:graphic>
      </p:graphicFrame>
      <p:sp>
        <p:nvSpPr>
          <p:cNvPr id="110" name="Google Shape;110;p5"/>
          <p:cNvSpPr/>
          <p:nvPr/>
        </p:nvSpPr>
        <p:spPr>
          <a:xfrm>
            <a:off x="228600" y="290513"/>
            <a:ext cx="977900" cy="485775"/>
          </a:xfrm>
          <a:prstGeom prst="rightArrow">
            <a:avLst>
              <a:gd name="adj1" fmla="val 50000"/>
              <a:gd name="adj2" fmla="val 50000"/>
            </a:avLst>
          </a:prstGeom>
          <a:solidFill>
            <a:schemeClr val="accent2"/>
          </a:solidFill>
          <a:ln w="25400" cap="flat" cmpd="sng">
            <a:solidFill>
              <a:schemeClr val="accent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chemeClr val="dk1"/>
              </a:solidFill>
              <a:latin typeface="Tahoma"/>
              <a:ea typeface="Tahoma"/>
              <a:cs typeface="Tahoma"/>
              <a:sym typeface="Tahoma"/>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6"/>
          <p:cNvSpPr txBox="1">
            <a:spLocks noGrp="1"/>
          </p:cNvSpPr>
          <p:nvPr>
            <p:ph type="title"/>
          </p:nvPr>
        </p:nvSpPr>
        <p:spPr>
          <a:xfrm>
            <a:off x="1524000" y="228600"/>
            <a:ext cx="7391400" cy="6096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US"/>
              <a:t>Step 1: Apply to Graduate</a:t>
            </a:r>
            <a:endParaRPr/>
          </a:p>
        </p:txBody>
      </p:sp>
      <p:sp>
        <p:nvSpPr>
          <p:cNvPr id="116" name="Google Shape;116;p6"/>
          <p:cNvSpPr txBox="1">
            <a:spLocks noGrp="1"/>
          </p:cNvSpPr>
          <p:nvPr>
            <p:ph type="body" idx="1"/>
          </p:nvPr>
        </p:nvSpPr>
        <p:spPr>
          <a:xfrm>
            <a:off x="304800" y="990600"/>
            <a:ext cx="8610600" cy="4953000"/>
          </a:xfrm>
          <a:prstGeom prst="rect">
            <a:avLst/>
          </a:prstGeom>
          <a:noFill/>
          <a:ln>
            <a:noFill/>
          </a:ln>
        </p:spPr>
        <p:txBody>
          <a:bodyPr spcFirstLastPara="1" wrap="square" lIns="0" tIns="0" rIns="0" bIns="0" anchor="t" anchorCtr="0">
            <a:noAutofit/>
          </a:bodyPr>
          <a:lstStyle/>
          <a:p>
            <a:pPr marL="454025" lvl="0" indent="-225425" algn="l" rtl="0">
              <a:spcBef>
                <a:spcPts val="0"/>
              </a:spcBef>
              <a:spcAft>
                <a:spcPts val="0"/>
              </a:spcAft>
              <a:buClr>
                <a:schemeClr val="lt2"/>
              </a:buClr>
              <a:buSzPts val="1800"/>
              <a:buFont typeface="Georgia"/>
              <a:buChar char="•"/>
            </a:pPr>
            <a:r>
              <a:rPr lang="en-US" sz="1800">
                <a:solidFill>
                  <a:schemeClr val="lt2"/>
                </a:solidFill>
                <a:latin typeface="Georgia"/>
                <a:ea typeface="Georgia"/>
                <a:cs typeface="Georgia"/>
                <a:sym typeface="Georgia"/>
              </a:rPr>
              <a:t>Students should contact their ADVISOR for each program, and REVIEW their transcript </a:t>
            </a:r>
            <a:r>
              <a:rPr lang="en-US" sz="1800" b="1" u="sng">
                <a:solidFill>
                  <a:schemeClr val="lt2"/>
                </a:solidFill>
                <a:latin typeface="Georgia"/>
                <a:ea typeface="Georgia"/>
                <a:cs typeface="Georgia"/>
                <a:sym typeface="Georgia"/>
              </a:rPr>
              <a:t>and</a:t>
            </a:r>
            <a:r>
              <a:rPr lang="en-US" sz="1800">
                <a:solidFill>
                  <a:schemeClr val="lt2"/>
                </a:solidFill>
                <a:latin typeface="Georgia"/>
                <a:ea typeface="Georgia"/>
                <a:cs typeface="Georgia"/>
                <a:sym typeface="Georgia"/>
              </a:rPr>
              <a:t> DegreeWorks report to ensure that </a:t>
            </a:r>
            <a:r>
              <a:rPr lang="en-US" sz="1800" u="sng">
                <a:solidFill>
                  <a:schemeClr val="lt2"/>
                </a:solidFill>
                <a:latin typeface="Georgia"/>
                <a:ea typeface="Georgia"/>
                <a:cs typeface="Georgia"/>
                <a:sym typeface="Georgia"/>
              </a:rPr>
              <a:t>ALL</a:t>
            </a:r>
            <a:r>
              <a:rPr lang="en-US" sz="1800">
                <a:solidFill>
                  <a:schemeClr val="lt2"/>
                </a:solidFill>
                <a:latin typeface="Georgia"/>
                <a:ea typeface="Georgia"/>
                <a:cs typeface="Georgia"/>
                <a:sym typeface="Georgia"/>
              </a:rPr>
              <a:t> University Requirements surrounding the Major, Minor, and/or Concentration have been met. </a:t>
            </a:r>
            <a:endParaRPr/>
          </a:p>
          <a:p>
            <a:pPr marL="454025" lvl="0" indent="-225425" algn="l" rtl="0">
              <a:spcBef>
                <a:spcPts val="240"/>
              </a:spcBef>
              <a:spcAft>
                <a:spcPts val="0"/>
              </a:spcAft>
              <a:buClr>
                <a:schemeClr val="dk1"/>
              </a:buClr>
              <a:buSzPts val="1200"/>
              <a:buFont typeface="Arial"/>
              <a:buNone/>
            </a:pPr>
            <a:endParaRPr sz="1200">
              <a:solidFill>
                <a:schemeClr val="lt2"/>
              </a:solidFill>
              <a:latin typeface="Georgia"/>
              <a:ea typeface="Georgia"/>
              <a:cs typeface="Georgia"/>
              <a:sym typeface="Georgia"/>
            </a:endParaRPr>
          </a:p>
          <a:p>
            <a:pPr marL="454025" lvl="0" indent="-225425" algn="l" rtl="0">
              <a:spcBef>
                <a:spcPts val="360"/>
              </a:spcBef>
              <a:spcAft>
                <a:spcPts val="0"/>
              </a:spcAft>
              <a:buClr>
                <a:schemeClr val="lt2"/>
              </a:buClr>
              <a:buSzPts val="1800"/>
              <a:buFont typeface="Georgia"/>
              <a:buChar char="•"/>
            </a:pPr>
            <a:r>
              <a:rPr lang="en-US" sz="1800">
                <a:solidFill>
                  <a:schemeClr val="lt2"/>
                </a:solidFill>
                <a:latin typeface="Georgia"/>
                <a:ea typeface="Georgia"/>
                <a:cs typeface="Georgia"/>
                <a:sym typeface="Georgia"/>
              </a:rPr>
              <a:t>Students must Apply to Graduate (Earn the Degree) online through Self-Service Banner. Select “Apply to Graduate” under the student tab. Applying to Graduate is </a:t>
            </a:r>
            <a:r>
              <a:rPr lang="en-US" sz="1800" u="sng">
                <a:solidFill>
                  <a:schemeClr val="lt2"/>
                </a:solidFill>
                <a:latin typeface="Georgia"/>
                <a:ea typeface="Georgia"/>
                <a:cs typeface="Georgia"/>
                <a:sym typeface="Georgia"/>
              </a:rPr>
              <a:t>NOT</a:t>
            </a:r>
            <a:r>
              <a:rPr lang="en-US" sz="1800">
                <a:solidFill>
                  <a:schemeClr val="lt2"/>
                </a:solidFill>
                <a:latin typeface="Georgia"/>
                <a:ea typeface="Georgia"/>
                <a:cs typeface="Georgia"/>
                <a:sym typeface="Georgia"/>
              </a:rPr>
              <a:t> related to the Commencement Ceremony. </a:t>
            </a:r>
            <a:endParaRPr/>
          </a:p>
          <a:p>
            <a:pPr marL="454025" lvl="0" indent="-225425" algn="l" rtl="0">
              <a:spcBef>
                <a:spcPts val="240"/>
              </a:spcBef>
              <a:spcAft>
                <a:spcPts val="0"/>
              </a:spcAft>
              <a:buClr>
                <a:schemeClr val="dk1"/>
              </a:buClr>
              <a:buSzPts val="1200"/>
              <a:buFont typeface="Arial"/>
              <a:buNone/>
            </a:pPr>
            <a:endParaRPr sz="1200">
              <a:solidFill>
                <a:schemeClr val="lt2"/>
              </a:solidFill>
              <a:latin typeface="Georgia"/>
              <a:ea typeface="Georgia"/>
              <a:cs typeface="Georgia"/>
              <a:sym typeface="Georgia"/>
            </a:endParaRPr>
          </a:p>
          <a:p>
            <a:pPr marL="454025" lvl="0" indent="-225425" algn="l" rtl="0">
              <a:spcBef>
                <a:spcPts val="360"/>
              </a:spcBef>
              <a:spcAft>
                <a:spcPts val="0"/>
              </a:spcAft>
              <a:buClr>
                <a:schemeClr val="lt2"/>
              </a:buClr>
              <a:buSzPts val="1800"/>
              <a:buFont typeface="Georgia"/>
              <a:buChar char="•"/>
            </a:pPr>
            <a:r>
              <a:rPr lang="en-US" sz="1800">
                <a:solidFill>
                  <a:schemeClr val="lt2"/>
                </a:solidFill>
                <a:latin typeface="Georgia"/>
                <a:ea typeface="Georgia"/>
                <a:cs typeface="Georgia"/>
                <a:sym typeface="Georgia"/>
              </a:rPr>
              <a:t>After the application is submitted, students will receive email confirmation to their Rowan Student email address. This email includes instructions for Commencement.</a:t>
            </a:r>
            <a:endParaRPr/>
          </a:p>
          <a:p>
            <a:pPr marL="454025" lvl="0" indent="-149225" algn="l" rtl="0">
              <a:spcBef>
                <a:spcPts val="240"/>
              </a:spcBef>
              <a:spcAft>
                <a:spcPts val="0"/>
              </a:spcAft>
              <a:buClr>
                <a:schemeClr val="dk1"/>
              </a:buClr>
              <a:buSzPts val="1200"/>
              <a:buFont typeface="Arial"/>
              <a:buNone/>
            </a:pPr>
            <a:endParaRPr sz="1200">
              <a:solidFill>
                <a:schemeClr val="lt2"/>
              </a:solidFill>
              <a:latin typeface="Georgia"/>
              <a:ea typeface="Georgia"/>
              <a:cs typeface="Georgia"/>
              <a:sym typeface="Georgia"/>
            </a:endParaRPr>
          </a:p>
          <a:p>
            <a:pPr marL="454025" lvl="0" indent="-225425" algn="l" rtl="0">
              <a:spcBef>
                <a:spcPts val="360"/>
              </a:spcBef>
              <a:spcAft>
                <a:spcPts val="0"/>
              </a:spcAft>
              <a:buClr>
                <a:schemeClr val="lt2"/>
              </a:buClr>
              <a:buSzPts val="1800"/>
              <a:buFont typeface="Georgia"/>
              <a:buChar char="•"/>
            </a:pPr>
            <a:r>
              <a:rPr lang="en-US" sz="1800">
                <a:solidFill>
                  <a:schemeClr val="lt2"/>
                </a:solidFill>
                <a:latin typeface="Georgia"/>
                <a:ea typeface="Georgia"/>
                <a:cs typeface="Georgia"/>
                <a:sym typeface="Georgia"/>
              </a:rPr>
              <a:t>All Graduation information will be sent to students’ Rowan email addresses </a:t>
            </a:r>
            <a:r>
              <a:rPr lang="en-US" sz="1800" u="sng">
                <a:solidFill>
                  <a:schemeClr val="lt2"/>
                </a:solidFill>
                <a:latin typeface="Georgia"/>
                <a:ea typeface="Georgia"/>
                <a:cs typeface="Georgia"/>
                <a:sym typeface="Georgia"/>
              </a:rPr>
              <a:t>only</a:t>
            </a:r>
            <a:r>
              <a:rPr lang="en-US" sz="1800">
                <a:solidFill>
                  <a:schemeClr val="lt2"/>
                </a:solidFill>
                <a:latin typeface="Georgia"/>
                <a:ea typeface="Georgia"/>
                <a:cs typeface="Georgia"/>
                <a:sym typeface="Georgia"/>
              </a:rPr>
              <a:t>. Please check often, through the receipt of your Diploma in the mail. </a:t>
            </a:r>
            <a:endParaRPr sz="1800">
              <a:solidFill>
                <a:schemeClr val="lt2"/>
              </a:solidFill>
              <a:latin typeface="Georgia"/>
              <a:ea typeface="Georgia"/>
              <a:cs typeface="Georgia"/>
              <a:sym typeface="Georgia"/>
            </a:endParaRPr>
          </a:p>
          <a:p>
            <a:pPr marL="454025" lvl="0" indent="-149225" algn="l" rtl="0">
              <a:spcBef>
                <a:spcPts val="240"/>
              </a:spcBef>
              <a:spcAft>
                <a:spcPts val="0"/>
              </a:spcAft>
              <a:buClr>
                <a:schemeClr val="dk1"/>
              </a:buClr>
              <a:buSzPts val="1200"/>
              <a:buFont typeface="Arial"/>
              <a:buNone/>
            </a:pPr>
            <a:endParaRPr sz="1200">
              <a:solidFill>
                <a:schemeClr val="lt2"/>
              </a:solidFill>
              <a:latin typeface="Georgia"/>
              <a:ea typeface="Georgia"/>
              <a:cs typeface="Georgia"/>
              <a:sym typeface="Georgia"/>
            </a:endParaRPr>
          </a:p>
          <a:p>
            <a:pPr marL="454025" lvl="0" indent="-225425" algn="l" rtl="0">
              <a:spcBef>
                <a:spcPts val="360"/>
              </a:spcBef>
              <a:spcAft>
                <a:spcPts val="0"/>
              </a:spcAft>
              <a:buClr>
                <a:schemeClr val="lt2"/>
              </a:buClr>
              <a:buSzPts val="1800"/>
              <a:buFont typeface="Georgia"/>
              <a:buChar char="•"/>
            </a:pPr>
            <a:r>
              <a:rPr lang="en-US" sz="1800">
                <a:solidFill>
                  <a:schemeClr val="lt2"/>
                </a:solidFill>
                <a:latin typeface="Georgia"/>
                <a:ea typeface="Georgia"/>
                <a:cs typeface="Georgia"/>
                <a:sym typeface="Georgia"/>
              </a:rPr>
              <a:t>Students can verify the information on their application at any time. Select “View Pending Graduation Application” on Self-Service Banner. </a:t>
            </a:r>
            <a:endParaRPr/>
          </a:p>
        </p:txBody>
      </p:sp>
      <p:sp>
        <p:nvSpPr>
          <p:cNvPr id="117" name="Google Shape;117;p6"/>
          <p:cNvSpPr txBox="1">
            <a:spLocks noGrp="1"/>
          </p:cNvSpPr>
          <p:nvPr>
            <p:ph type="ftr" idx="11"/>
          </p:nvPr>
        </p:nvSpPr>
        <p:spPr>
          <a:xfrm>
            <a:off x="6324600" y="6629400"/>
            <a:ext cx="2667000" cy="228600"/>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None/>
            </a:pPr>
            <a:r>
              <a:rPr lang="en-US"/>
              <a:t>www.rowan.edu/graduation</a:t>
            </a:r>
            <a:endParaRPr/>
          </a:p>
        </p:txBody>
      </p:sp>
      <p:sp>
        <p:nvSpPr>
          <p:cNvPr id="118" name="Google Shape;118;p6"/>
          <p:cNvSpPr/>
          <p:nvPr/>
        </p:nvSpPr>
        <p:spPr>
          <a:xfrm>
            <a:off x="228600" y="290513"/>
            <a:ext cx="977900" cy="485775"/>
          </a:xfrm>
          <a:prstGeom prst="rightArrow">
            <a:avLst>
              <a:gd name="adj1" fmla="val 50000"/>
              <a:gd name="adj2" fmla="val 50000"/>
            </a:avLst>
          </a:prstGeom>
          <a:solidFill>
            <a:schemeClr val="accent2"/>
          </a:solidFill>
          <a:ln w="25400" cap="flat" cmpd="sng">
            <a:solidFill>
              <a:schemeClr val="accent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chemeClr val="dk1"/>
              </a:solidFill>
              <a:latin typeface="Tahoma"/>
              <a:ea typeface="Tahoma"/>
              <a:cs typeface="Tahoma"/>
              <a:sym typeface="Tahoma"/>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7"/>
          <p:cNvSpPr txBox="1">
            <a:spLocks noGrp="1"/>
          </p:cNvSpPr>
          <p:nvPr>
            <p:ph type="title"/>
          </p:nvPr>
        </p:nvSpPr>
        <p:spPr>
          <a:xfrm>
            <a:off x="304800" y="228600"/>
            <a:ext cx="8610600" cy="6096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US"/>
              <a:t>Did I Apply to Graduate?</a:t>
            </a:r>
            <a:endParaRPr/>
          </a:p>
        </p:txBody>
      </p:sp>
      <p:sp>
        <p:nvSpPr>
          <p:cNvPr id="124" name="Google Shape;124;p7"/>
          <p:cNvSpPr txBox="1">
            <a:spLocks noGrp="1"/>
          </p:cNvSpPr>
          <p:nvPr>
            <p:ph type="body" idx="1"/>
          </p:nvPr>
        </p:nvSpPr>
        <p:spPr>
          <a:xfrm>
            <a:off x="304800" y="990600"/>
            <a:ext cx="8610600" cy="4724400"/>
          </a:xfrm>
          <a:prstGeom prst="rect">
            <a:avLst/>
          </a:prstGeom>
          <a:noFill/>
          <a:ln>
            <a:noFill/>
          </a:ln>
        </p:spPr>
        <p:txBody>
          <a:bodyPr spcFirstLastPara="1" wrap="square" lIns="0" tIns="0" rIns="0" bIns="0" anchor="t" anchorCtr="0">
            <a:noAutofit/>
          </a:bodyPr>
          <a:lstStyle/>
          <a:p>
            <a:pPr marL="225425" lvl="0" indent="-225425" algn="l" rtl="0">
              <a:spcBef>
                <a:spcPts val="0"/>
              </a:spcBef>
              <a:spcAft>
                <a:spcPts val="0"/>
              </a:spcAft>
              <a:buClr>
                <a:schemeClr val="lt2"/>
              </a:buClr>
              <a:buSzPts val="3200"/>
              <a:buFont typeface="Arial"/>
              <a:buChar char="•"/>
            </a:pPr>
            <a:r>
              <a:rPr lang="en-US">
                <a:solidFill>
                  <a:schemeClr val="lt2"/>
                </a:solidFill>
              </a:rPr>
              <a:t>You can view the Graduation Application and details that you submitted through SSB.</a:t>
            </a:r>
            <a:endParaRPr/>
          </a:p>
          <a:p>
            <a:pPr marL="225425" lvl="0" indent="-22225" algn="l" rtl="0">
              <a:spcBef>
                <a:spcPts val="640"/>
              </a:spcBef>
              <a:spcAft>
                <a:spcPts val="0"/>
              </a:spcAft>
              <a:buClr>
                <a:schemeClr val="dk1"/>
              </a:buClr>
              <a:buSzPts val="3200"/>
              <a:buFont typeface="Arial"/>
              <a:buNone/>
            </a:pPr>
            <a:endParaRPr/>
          </a:p>
          <a:p>
            <a:pPr marL="225425" lvl="0" indent="-225425" algn="l" rtl="0">
              <a:spcBef>
                <a:spcPts val="640"/>
              </a:spcBef>
              <a:spcAft>
                <a:spcPts val="0"/>
              </a:spcAft>
              <a:buClr>
                <a:schemeClr val="lt2"/>
              </a:buClr>
              <a:buSzPts val="3200"/>
              <a:buFont typeface="Arial"/>
              <a:buChar char="•"/>
            </a:pPr>
            <a:r>
              <a:rPr lang="en-US">
                <a:solidFill>
                  <a:schemeClr val="lt2"/>
                </a:solidFill>
              </a:rPr>
              <a:t>Review:</a:t>
            </a:r>
            <a:endParaRPr/>
          </a:p>
          <a:p>
            <a:pPr marL="225425" lvl="0" indent="-225425" algn="l" rtl="0">
              <a:spcBef>
                <a:spcPts val="640"/>
              </a:spcBef>
              <a:spcAft>
                <a:spcPts val="0"/>
              </a:spcAft>
              <a:buClr>
                <a:schemeClr val="lt2"/>
              </a:buClr>
              <a:buSzPts val="3200"/>
              <a:buFont typeface="Noto Sans Symbols"/>
              <a:buChar char="⮚"/>
            </a:pPr>
            <a:r>
              <a:rPr lang="en-US">
                <a:solidFill>
                  <a:schemeClr val="lt2"/>
                </a:solidFill>
              </a:rPr>
              <a:t>Name preference</a:t>
            </a:r>
            <a:endParaRPr/>
          </a:p>
          <a:p>
            <a:pPr marL="225425" lvl="0" indent="-225425" algn="l" rtl="0">
              <a:spcBef>
                <a:spcPts val="640"/>
              </a:spcBef>
              <a:spcAft>
                <a:spcPts val="0"/>
              </a:spcAft>
              <a:buClr>
                <a:schemeClr val="lt2"/>
              </a:buClr>
              <a:buSzPts val="3200"/>
              <a:buFont typeface="Noto Sans Symbols"/>
              <a:buChar char="⮚"/>
            </a:pPr>
            <a:r>
              <a:rPr lang="en-US">
                <a:solidFill>
                  <a:schemeClr val="lt2"/>
                </a:solidFill>
              </a:rPr>
              <a:t>Mailing address</a:t>
            </a:r>
            <a:endParaRPr/>
          </a:p>
          <a:p>
            <a:pPr marL="225425" lvl="0" indent="-225425" algn="l" rtl="0">
              <a:spcBef>
                <a:spcPts val="640"/>
              </a:spcBef>
              <a:spcAft>
                <a:spcPts val="0"/>
              </a:spcAft>
              <a:buClr>
                <a:schemeClr val="lt2"/>
              </a:buClr>
              <a:buSzPts val="3200"/>
              <a:buFont typeface="Noto Sans Symbols"/>
              <a:buChar char="⮚"/>
            </a:pPr>
            <a:r>
              <a:rPr lang="en-US">
                <a:solidFill>
                  <a:schemeClr val="lt2"/>
                </a:solidFill>
              </a:rPr>
              <a:t>Program</a:t>
            </a:r>
            <a:endParaRPr/>
          </a:p>
          <a:p>
            <a:pPr marL="0" lvl="0" indent="0" algn="l" rtl="0">
              <a:spcBef>
                <a:spcPts val="640"/>
              </a:spcBef>
              <a:spcAft>
                <a:spcPts val="0"/>
              </a:spcAft>
              <a:buClr>
                <a:schemeClr val="dk1"/>
              </a:buClr>
              <a:buSzPts val="3200"/>
              <a:buFont typeface="Arial"/>
              <a:buNone/>
            </a:pPr>
            <a:endParaRPr/>
          </a:p>
        </p:txBody>
      </p:sp>
      <p:sp>
        <p:nvSpPr>
          <p:cNvPr id="125" name="Google Shape;125;p7"/>
          <p:cNvSpPr txBox="1">
            <a:spLocks noGrp="1"/>
          </p:cNvSpPr>
          <p:nvPr>
            <p:ph type="ftr" idx="11"/>
          </p:nvPr>
        </p:nvSpPr>
        <p:spPr>
          <a:xfrm>
            <a:off x="6324600" y="6629400"/>
            <a:ext cx="2667000" cy="228600"/>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None/>
            </a:pPr>
            <a:r>
              <a:rPr lang="en-US"/>
              <a:t>www.rowan.edu/commencement</a:t>
            </a:r>
            <a:endParaRPr/>
          </a:p>
        </p:txBody>
      </p:sp>
      <p:pic>
        <p:nvPicPr>
          <p:cNvPr id="126" name="Google Shape;126;p7"/>
          <p:cNvPicPr preferRelativeResize="0"/>
          <p:nvPr/>
        </p:nvPicPr>
        <p:blipFill rotWithShape="1">
          <a:blip r:embed="rId3">
            <a:alphaModFix/>
          </a:blip>
          <a:srcRect/>
          <a:stretch/>
        </p:blipFill>
        <p:spPr>
          <a:xfrm>
            <a:off x="4114800" y="1946275"/>
            <a:ext cx="4203700" cy="422592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p8"/>
          <p:cNvSpPr txBox="1">
            <a:spLocks noGrp="1"/>
          </p:cNvSpPr>
          <p:nvPr>
            <p:ph type="title"/>
          </p:nvPr>
        </p:nvSpPr>
        <p:spPr>
          <a:xfrm>
            <a:off x="304800" y="228600"/>
            <a:ext cx="8610600" cy="12192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US" sz="3400"/>
              <a:t>RU Completing an Internship/Clinical Practice/Final Project/Thesis/Dissertation?</a:t>
            </a:r>
            <a:endParaRPr/>
          </a:p>
        </p:txBody>
      </p:sp>
      <p:sp>
        <p:nvSpPr>
          <p:cNvPr id="132" name="Google Shape;132;p8"/>
          <p:cNvSpPr txBox="1">
            <a:spLocks noGrp="1"/>
          </p:cNvSpPr>
          <p:nvPr>
            <p:ph type="body" idx="1"/>
          </p:nvPr>
        </p:nvSpPr>
        <p:spPr>
          <a:xfrm>
            <a:off x="304800" y="1447800"/>
            <a:ext cx="8610600" cy="4419600"/>
          </a:xfrm>
          <a:prstGeom prst="rect">
            <a:avLst/>
          </a:prstGeom>
          <a:noFill/>
          <a:ln>
            <a:noFill/>
          </a:ln>
        </p:spPr>
        <p:txBody>
          <a:bodyPr spcFirstLastPara="1" wrap="square" lIns="0" tIns="0" rIns="0" bIns="0" anchor="t" anchorCtr="0">
            <a:noAutofit/>
          </a:bodyPr>
          <a:lstStyle/>
          <a:p>
            <a:pPr marL="225425" lvl="0" indent="-225425" algn="l" rtl="0">
              <a:spcBef>
                <a:spcPts val="0"/>
              </a:spcBef>
              <a:spcAft>
                <a:spcPts val="0"/>
              </a:spcAft>
              <a:buClr>
                <a:schemeClr val="lt2"/>
              </a:buClr>
              <a:buSzPts val="2400"/>
              <a:buFont typeface="Arial"/>
              <a:buChar char="•"/>
            </a:pPr>
            <a:r>
              <a:rPr lang="en-US" sz="2400">
                <a:solidFill>
                  <a:schemeClr val="lt2"/>
                </a:solidFill>
              </a:rPr>
              <a:t>If students’ receive an incomplete grade, the final graduation review cannot occur until the IN grade is replaced.</a:t>
            </a:r>
            <a:endParaRPr/>
          </a:p>
          <a:p>
            <a:pPr marL="225425" lvl="0" indent="-225425" algn="l" rtl="0">
              <a:spcBef>
                <a:spcPts val="480"/>
              </a:spcBef>
              <a:spcAft>
                <a:spcPts val="0"/>
              </a:spcAft>
              <a:buClr>
                <a:schemeClr val="lt2"/>
              </a:buClr>
              <a:buSzPts val="2400"/>
              <a:buFont typeface="Arial"/>
              <a:buChar char="•"/>
            </a:pPr>
            <a:r>
              <a:rPr lang="en-US" sz="2400" b="1" u="sng">
                <a:solidFill>
                  <a:schemeClr val="lt2"/>
                </a:solidFill>
              </a:rPr>
              <a:t>Important!</a:t>
            </a:r>
            <a:r>
              <a:rPr lang="en-US" sz="2400">
                <a:solidFill>
                  <a:schemeClr val="lt2"/>
                </a:solidFill>
              </a:rPr>
              <a:t> IN grades must be replaced within the deadline of the term of the graduation application. If the IN grade is replaced </a:t>
            </a:r>
            <a:r>
              <a:rPr lang="en-US" sz="2400" i="1">
                <a:solidFill>
                  <a:schemeClr val="lt2"/>
                </a:solidFill>
              </a:rPr>
              <a:t>after</a:t>
            </a:r>
            <a:r>
              <a:rPr lang="en-US" sz="2400">
                <a:solidFill>
                  <a:schemeClr val="lt2"/>
                </a:solidFill>
              </a:rPr>
              <a:t> the deadline, the application will be denied and the STUDENT will need to RE-APPLY. (no added charge)</a:t>
            </a:r>
            <a:endParaRPr/>
          </a:p>
          <a:p>
            <a:pPr marL="225425" lvl="0" indent="-225425" algn="l" rtl="0">
              <a:spcBef>
                <a:spcPts val="480"/>
              </a:spcBef>
              <a:spcAft>
                <a:spcPts val="0"/>
              </a:spcAft>
              <a:buClr>
                <a:schemeClr val="lt2"/>
              </a:buClr>
              <a:buSzPts val="2400"/>
              <a:buFont typeface="Arial"/>
              <a:buChar char="•"/>
            </a:pPr>
            <a:r>
              <a:rPr lang="en-US" sz="2400" b="1" i="1" u="sng">
                <a:solidFill>
                  <a:schemeClr val="lt2"/>
                </a:solidFill>
              </a:rPr>
              <a:t>Example</a:t>
            </a:r>
            <a:r>
              <a:rPr lang="en-US" sz="2400">
                <a:solidFill>
                  <a:schemeClr val="lt2"/>
                </a:solidFill>
              </a:rPr>
              <a:t> – Student applied for May conferral and has an IN. If the grade is replaced </a:t>
            </a:r>
            <a:r>
              <a:rPr lang="en-US" sz="2400" b="1">
                <a:solidFill>
                  <a:schemeClr val="lt2"/>
                </a:solidFill>
              </a:rPr>
              <a:t>by</a:t>
            </a:r>
            <a:r>
              <a:rPr lang="en-US" sz="2400">
                <a:solidFill>
                  <a:schemeClr val="lt2"/>
                </a:solidFill>
              </a:rPr>
              <a:t> June 30</a:t>
            </a:r>
            <a:r>
              <a:rPr lang="en-US" sz="2400" baseline="30000">
                <a:solidFill>
                  <a:schemeClr val="lt2"/>
                </a:solidFill>
              </a:rPr>
              <a:t>th</a:t>
            </a:r>
            <a:r>
              <a:rPr lang="en-US" sz="2400">
                <a:solidFill>
                  <a:schemeClr val="lt2"/>
                </a:solidFill>
              </a:rPr>
              <a:t>, and all other University requirements are met, the conferral date will remain May 30</a:t>
            </a:r>
            <a:r>
              <a:rPr lang="en-US" sz="2400" baseline="30000">
                <a:solidFill>
                  <a:schemeClr val="lt2"/>
                </a:solidFill>
              </a:rPr>
              <a:t>th</a:t>
            </a:r>
            <a:r>
              <a:rPr lang="en-US" sz="2400">
                <a:solidFill>
                  <a:schemeClr val="lt2"/>
                </a:solidFill>
              </a:rPr>
              <a:t>.  If the IN grade is replaced </a:t>
            </a:r>
            <a:r>
              <a:rPr lang="en-US" sz="2400" b="1">
                <a:solidFill>
                  <a:schemeClr val="lt2"/>
                </a:solidFill>
              </a:rPr>
              <a:t>after</a:t>
            </a:r>
            <a:r>
              <a:rPr lang="en-US" sz="2400">
                <a:solidFill>
                  <a:schemeClr val="lt2"/>
                </a:solidFill>
              </a:rPr>
              <a:t> June 30</a:t>
            </a:r>
            <a:r>
              <a:rPr lang="en-US" sz="2400" baseline="30000">
                <a:solidFill>
                  <a:schemeClr val="lt2"/>
                </a:solidFill>
              </a:rPr>
              <a:t>th</a:t>
            </a:r>
            <a:r>
              <a:rPr lang="en-US" sz="2400">
                <a:solidFill>
                  <a:schemeClr val="lt2"/>
                </a:solidFill>
              </a:rPr>
              <a:t>, the conferral date will be August after a new application is submitted. </a:t>
            </a:r>
            <a:endParaRPr/>
          </a:p>
        </p:txBody>
      </p:sp>
      <p:sp>
        <p:nvSpPr>
          <p:cNvPr id="133" name="Google Shape;133;p8"/>
          <p:cNvSpPr txBox="1">
            <a:spLocks noGrp="1"/>
          </p:cNvSpPr>
          <p:nvPr>
            <p:ph type="ftr" idx="11"/>
          </p:nvPr>
        </p:nvSpPr>
        <p:spPr>
          <a:xfrm>
            <a:off x="6324600" y="6629400"/>
            <a:ext cx="2667000" cy="228600"/>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None/>
            </a:pPr>
            <a:r>
              <a:rPr lang="en-US"/>
              <a:t>www.rowan.edu/graduation</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9"/>
          <p:cNvSpPr txBox="1">
            <a:spLocks noGrp="1"/>
          </p:cNvSpPr>
          <p:nvPr>
            <p:ph type="title"/>
          </p:nvPr>
        </p:nvSpPr>
        <p:spPr>
          <a:xfrm>
            <a:off x="304800" y="228600"/>
            <a:ext cx="8610600" cy="6096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US"/>
              <a:t>University Honors</a:t>
            </a:r>
            <a:endParaRPr/>
          </a:p>
        </p:txBody>
      </p:sp>
      <p:sp>
        <p:nvSpPr>
          <p:cNvPr id="139" name="Google Shape;139;p9"/>
          <p:cNvSpPr txBox="1">
            <a:spLocks noGrp="1"/>
          </p:cNvSpPr>
          <p:nvPr>
            <p:ph type="body" idx="1"/>
          </p:nvPr>
        </p:nvSpPr>
        <p:spPr>
          <a:xfrm>
            <a:off x="304800" y="990600"/>
            <a:ext cx="8610600" cy="4876800"/>
          </a:xfrm>
          <a:prstGeom prst="rect">
            <a:avLst/>
          </a:prstGeom>
          <a:noFill/>
          <a:ln>
            <a:noFill/>
          </a:ln>
        </p:spPr>
        <p:txBody>
          <a:bodyPr spcFirstLastPara="1" wrap="square" lIns="0" tIns="0" rIns="0" bIns="0" anchor="t" anchorCtr="0">
            <a:noAutofit/>
          </a:bodyPr>
          <a:lstStyle/>
          <a:p>
            <a:pPr marL="682625" lvl="0" indent="-225425" algn="l" rtl="0">
              <a:spcBef>
                <a:spcPts val="0"/>
              </a:spcBef>
              <a:spcAft>
                <a:spcPts val="0"/>
              </a:spcAft>
              <a:buClr>
                <a:schemeClr val="lt2"/>
              </a:buClr>
              <a:buSzPts val="3000"/>
              <a:buFont typeface="Georgia"/>
              <a:buNone/>
            </a:pPr>
            <a:r>
              <a:rPr lang="en-US" sz="3000">
                <a:solidFill>
                  <a:schemeClr val="lt2"/>
                </a:solidFill>
                <a:latin typeface="Georgia"/>
                <a:ea typeface="Georgia"/>
                <a:cs typeface="Georgia"/>
                <a:sym typeface="Georgia"/>
              </a:rPr>
              <a:t>3.450 – 3.649 Cum Laude</a:t>
            </a:r>
            <a:endParaRPr/>
          </a:p>
          <a:p>
            <a:pPr marL="682625" lvl="0" indent="-225425" algn="l" rtl="0">
              <a:spcBef>
                <a:spcPts val="600"/>
              </a:spcBef>
              <a:spcAft>
                <a:spcPts val="0"/>
              </a:spcAft>
              <a:buClr>
                <a:schemeClr val="lt2"/>
              </a:buClr>
              <a:buSzPts val="3000"/>
              <a:buFont typeface="Georgia"/>
              <a:buNone/>
            </a:pPr>
            <a:r>
              <a:rPr lang="en-US" sz="3000">
                <a:solidFill>
                  <a:schemeClr val="lt2"/>
                </a:solidFill>
                <a:latin typeface="Georgia"/>
                <a:ea typeface="Georgia"/>
                <a:cs typeface="Georgia"/>
                <a:sym typeface="Georgia"/>
              </a:rPr>
              <a:t>3.650 – 3.849 Magna Cum Laude</a:t>
            </a:r>
            <a:endParaRPr/>
          </a:p>
          <a:p>
            <a:pPr marL="682625" lvl="0" indent="-225425" algn="l" rtl="0">
              <a:spcBef>
                <a:spcPts val="600"/>
              </a:spcBef>
              <a:spcAft>
                <a:spcPts val="0"/>
              </a:spcAft>
              <a:buClr>
                <a:schemeClr val="lt2"/>
              </a:buClr>
              <a:buSzPts val="3000"/>
              <a:buFont typeface="Georgia"/>
              <a:buNone/>
            </a:pPr>
            <a:r>
              <a:rPr lang="en-US" sz="3000">
                <a:solidFill>
                  <a:schemeClr val="lt2"/>
                </a:solidFill>
                <a:latin typeface="Georgia"/>
                <a:ea typeface="Georgia"/>
                <a:cs typeface="Georgia"/>
                <a:sym typeface="Georgia"/>
              </a:rPr>
              <a:t>3.850 – 4.000 Summa Cum Laude</a:t>
            </a:r>
            <a:endParaRPr/>
          </a:p>
          <a:p>
            <a:pPr marL="682625" lvl="0" indent="-149225" algn="l" rtl="0">
              <a:spcBef>
                <a:spcPts val="240"/>
              </a:spcBef>
              <a:spcAft>
                <a:spcPts val="0"/>
              </a:spcAft>
              <a:buClr>
                <a:schemeClr val="dk1"/>
              </a:buClr>
              <a:buSzPts val="1200"/>
              <a:buFont typeface="Arial"/>
              <a:buNone/>
            </a:pPr>
            <a:endParaRPr sz="1200">
              <a:latin typeface="Georgia"/>
              <a:ea typeface="Georgia"/>
              <a:cs typeface="Georgia"/>
              <a:sym typeface="Georgia"/>
            </a:endParaRPr>
          </a:p>
          <a:p>
            <a:pPr marL="682625" lvl="0" indent="-225425" algn="l" rtl="0">
              <a:spcBef>
                <a:spcPts val="460"/>
              </a:spcBef>
              <a:spcAft>
                <a:spcPts val="0"/>
              </a:spcAft>
              <a:buClr>
                <a:schemeClr val="lt2"/>
              </a:buClr>
              <a:buSzPts val="2300"/>
              <a:buFont typeface="Georgia"/>
              <a:buChar char="•"/>
            </a:pPr>
            <a:r>
              <a:rPr lang="en-US" sz="2300">
                <a:solidFill>
                  <a:schemeClr val="lt2"/>
                </a:solidFill>
                <a:latin typeface="Georgia"/>
                <a:ea typeface="Georgia"/>
                <a:cs typeface="Georgia"/>
                <a:sym typeface="Georgia"/>
              </a:rPr>
              <a:t>For </a:t>
            </a:r>
            <a:r>
              <a:rPr lang="en-US" sz="2300" u="sng">
                <a:solidFill>
                  <a:schemeClr val="lt2"/>
                </a:solidFill>
                <a:latin typeface="Georgia"/>
                <a:ea typeface="Georgia"/>
                <a:cs typeface="Georgia"/>
                <a:sym typeface="Georgia"/>
              </a:rPr>
              <a:t>Graduation</a:t>
            </a:r>
            <a:r>
              <a:rPr lang="en-US" sz="2300">
                <a:solidFill>
                  <a:schemeClr val="lt2"/>
                </a:solidFill>
                <a:latin typeface="Georgia"/>
                <a:ea typeface="Georgia"/>
                <a:cs typeface="Georgia"/>
                <a:sym typeface="Georgia"/>
              </a:rPr>
              <a:t>, University Honors are based on students’ final cumulative GPA and will be printed on students’ Diploma and Transcript.</a:t>
            </a:r>
            <a:endParaRPr/>
          </a:p>
          <a:p>
            <a:pPr marL="682625" lvl="0" indent="-225425" algn="l" rtl="0">
              <a:spcBef>
                <a:spcPts val="460"/>
              </a:spcBef>
              <a:spcAft>
                <a:spcPts val="0"/>
              </a:spcAft>
              <a:buClr>
                <a:schemeClr val="lt2"/>
              </a:buClr>
              <a:buSzPts val="2300"/>
              <a:buFont typeface="Georgia"/>
              <a:buChar char="•"/>
            </a:pPr>
            <a:r>
              <a:rPr lang="en-US" sz="2300">
                <a:solidFill>
                  <a:schemeClr val="lt2"/>
                </a:solidFill>
                <a:latin typeface="Georgia"/>
                <a:ea typeface="Georgia"/>
                <a:cs typeface="Georgia"/>
                <a:sym typeface="Georgia"/>
              </a:rPr>
              <a:t>For </a:t>
            </a:r>
            <a:r>
              <a:rPr lang="en-US" sz="2300" u="sng">
                <a:solidFill>
                  <a:schemeClr val="lt2"/>
                </a:solidFill>
                <a:latin typeface="Georgia"/>
                <a:ea typeface="Georgia"/>
                <a:cs typeface="Georgia"/>
                <a:sym typeface="Georgia"/>
              </a:rPr>
              <a:t>Commencement</a:t>
            </a:r>
            <a:r>
              <a:rPr lang="en-US" sz="2300">
                <a:solidFill>
                  <a:schemeClr val="lt2"/>
                </a:solidFill>
                <a:latin typeface="Georgia"/>
                <a:ea typeface="Georgia"/>
                <a:cs typeface="Georgia"/>
                <a:sym typeface="Georgia"/>
              </a:rPr>
              <a:t>, University Honors are based on the cumulative GPA earned at the end of the Winter term, and will be noted, with a symbol, in the Commencement Program.  </a:t>
            </a:r>
            <a:endParaRPr/>
          </a:p>
        </p:txBody>
      </p:sp>
      <p:sp>
        <p:nvSpPr>
          <p:cNvPr id="140" name="Google Shape;140;p9"/>
          <p:cNvSpPr txBox="1">
            <a:spLocks noGrp="1"/>
          </p:cNvSpPr>
          <p:nvPr>
            <p:ph type="ftr" idx="11"/>
          </p:nvPr>
        </p:nvSpPr>
        <p:spPr>
          <a:xfrm>
            <a:off x="6324600" y="6629400"/>
            <a:ext cx="2667000" cy="228600"/>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None/>
            </a:pPr>
            <a:r>
              <a:rPr lang="en-US"/>
              <a:t>www.rowan.edu/graduation</a:t>
            </a:r>
            <a:endParaRPr/>
          </a:p>
        </p:txBody>
      </p:sp>
    </p:spTree>
  </p:cSld>
  <p:clrMapOvr>
    <a:masterClrMapping/>
  </p:clrMapOvr>
</p:sld>
</file>

<file path=ppt/theme/theme1.xml><?xml version="1.0" encoding="utf-8"?>
<a:theme xmlns:a="http://schemas.openxmlformats.org/drawingml/2006/main" name="Blank Presentation">
  <a:themeElements>
    <a:clrScheme name="">
      <a:dk1>
        <a:srgbClr val="3B1808"/>
      </a:dk1>
      <a:lt1>
        <a:srgbClr val="FFFFFF"/>
      </a:lt1>
      <a:dk2>
        <a:srgbClr val="3B1808"/>
      </a:dk2>
      <a:lt2>
        <a:srgbClr val="7F5111"/>
      </a:lt2>
      <a:accent1>
        <a:srgbClr val="FFFFFF"/>
      </a:accent1>
      <a:accent2>
        <a:srgbClr val="F7C21C"/>
      </a:accent2>
      <a:accent3>
        <a:srgbClr val="FFFFFF"/>
      </a:accent3>
      <a:accent4>
        <a:srgbClr val="311306"/>
      </a:accent4>
      <a:accent5>
        <a:srgbClr val="FFFFFF"/>
      </a:accent5>
      <a:accent6>
        <a:srgbClr val="E0B018"/>
      </a:accent6>
      <a:hlink>
        <a:srgbClr val="7F5111"/>
      </a:hlink>
      <a:folHlink>
        <a:srgbClr val="7F511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2721</Words>
  <Application>Microsoft Office PowerPoint</Application>
  <PresentationFormat>On-screen Show (4:3)</PresentationFormat>
  <Paragraphs>347</Paragraphs>
  <Slides>35</Slides>
  <Notes>35</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35</vt:i4>
      </vt:variant>
    </vt:vector>
  </HeadingPairs>
  <TitlesOfParts>
    <vt:vector size="44" baseType="lpstr">
      <vt:lpstr>Tahoma</vt:lpstr>
      <vt:lpstr>Times New Roman</vt:lpstr>
      <vt:lpstr>Source Sans Pro</vt:lpstr>
      <vt:lpstr>Georgia</vt:lpstr>
      <vt:lpstr>Trebuchet MS</vt:lpstr>
      <vt:lpstr>Noto Sans Symbols</vt:lpstr>
      <vt:lpstr>Arial</vt:lpstr>
      <vt:lpstr>Calibri</vt:lpstr>
      <vt:lpstr>Blank Presentation</vt:lpstr>
      <vt:lpstr>Meeting Reminders:</vt:lpstr>
      <vt:lpstr> Commencement &amp; Graduation Guide 2022</vt:lpstr>
      <vt:lpstr>Graduation vs. Commencement</vt:lpstr>
      <vt:lpstr>PowerPoint Presentation</vt:lpstr>
      <vt:lpstr>Step 1: Apply to Graduate</vt:lpstr>
      <vt:lpstr>Step 1: Apply to Graduate</vt:lpstr>
      <vt:lpstr>Did I Apply to Graduate?</vt:lpstr>
      <vt:lpstr>RU Completing an Internship/Clinical Practice/Final Project/Thesis/Dissertation?</vt:lpstr>
      <vt:lpstr>University Honors</vt:lpstr>
      <vt:lpstr>Diplomas</vt:lpstr>
      <vt:lpstr>Commencement 2022</vt:lpstr>
      <vt:lpstr>Commencement at a Glance</vt:lpstr>
      <vt:lpstr>University Ceremony &amp; Celebration Saturday, May 7, 2022 - 10:00 a.m. </vt:lpstr>
      <vt:lpstr>PowerPoint Presentation</vt:lpstr>
      <vt:lpstr>College Commencement Ceremonies- What to expect</vt:lpstr>
      <vt:lpstr>Extreme Weather Postponement</vt:lpstr>
      <vt:lpstr>College Commencement Ceremonies - What to expect</vt:lpstr>
      <vt:lpstr>College Commencement Ceremonies - What to expect</vt:lpstr>
      <vt:lpstr>College Commencement Ceremonies - What to expect</vt:lpstr>
      <vt:lpstr>PowerPoint Presentation</vt:lpstr>
      <vt:lpstr>Registration Process for Graduates  </vt:lpstr>
      <vt:lpstr>Marching Order: Commencement Registration &amp; Ticketing </vt:lpstr>
      <vt:lpstr>Marching Order - Registration</vt:lpstr>
      <vt:lpstr>Marching Order - Registration</vt:lpstr>
      <vt:lpstr>Marching Order - Registration</vt:lpstr>
      <vt:lpstr>Marching Order - Registration</vt:lpstr>
      <vt:lpstr>Marching Order - Registration Confirmation</vt:lpstr>
      <vt:lpstr>Caps &amp; Gowns </vt:lpstr>
      <vt:lpstr>Caps &amp; Gowns – 2021 pricing </vt:lpstr>
      <vt:lpstr>Accessible Accomodations  </vt:lpstr>
      <vt:lpstr>Senior Class Gift  Pay it forward by giving back.</vt:lpstr>
      <vt:lpstr>Important Dates to remember: </vt:lpstr>
      <vt:lpstr>Staying Informed</vt:lpstr>
      <vt:lpstr>Commencement Website</vt:lpstr>
      <vt:lpstr> Thank you! We look forward to  celebrating with you in May!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Meeting Reminders:</dc:title>
  <dc:creator>Rowan University</dc:creator>
  <cp:lastModifiedBy>Doran, Tina J</cp:lastModifiedBy>
  <cp:revision>2</cp:revision>
  <dcterms:created xsi:type="dcterms:W3CDTF">2011-12-05T19:56:04Z</dcterms:created>
  <dcterms:modified xsi:type="dcterms:W3CDTF">2022-03-01T20:05:59Z</dcterms:modified>
</cp:coreProperties>
</file>