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Source Sans Pro" panose="020B0503030403020204" pitchFamily="34" charset="0"/>
      <p:regular r:id="rId40"/>
      <p:bold r:id="rId41"/>
      <p:italic r:id="rId42"/>
      <p:boldItalic r:id="rId43"/>
    </p:embeddedFont>
    <p:embeddedFont>
      <p:font typeface="Source Sans Pro SemiBold" panose="020B0603030403020204" pitchFamily="34" charset="0"/>
      <p:regular r:id="rId44"/>
      <p:bold r:id="rId45"/>
      <p:italic r:id="rId46"/>
      <p:boldItalic r:id="rId47"/>
    </p:embeddedFont>
    <p:embeddedFont>
      <p:font typeface="Tahoma" panose="020B0604030504040204" pitchFamily="34" charset="0"/>
      <p:regular r:id="rId48"/>
      <p:bold r:id="rId49"/>
    </p:embeddedFont>
    <p:embeddedFont>
      <p:font typeface="Trebuchet MS" panose="020B0603020202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0cb8953b2_1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0cb8953b2_19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80cb8953b2_19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fd94a7af35_0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fd94a7af35_0_2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1fd94a7af35_0_2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fd94a7af35_0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fd94a7af35_0_2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fd94a7af35_0_2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fd94a7af35_0_3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fd94a7af35_0_3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1fd94a7af35_0_3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fd94a7af35_0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fd94a7af35_0_2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1fd94a7af35_0_2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fd94a7af35_0_2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1fd94a7af35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fd94a7af35_0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fd94a7af35_0_3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1fd94a7af35_0_3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fd94a7af35_0_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fd94a7af35_0_3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fd94a7af35_0_3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fd94a7af35_0_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fd94a7af35_0_3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1fd94a7af35_0_3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fd94a7af35_0_3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fd94a7af35_0_3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1fd94a7af35_0_3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fd94a7af35_0_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fd94a7af35_0_3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1fd94a7af35_0_3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8e9a68ed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88e9a68ed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013889606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013889606e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2013889606e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fd94a7af35_0_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fd94a7af35_0_3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1fd94a7af35_0_3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fd94a7af35_0_3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1fd94a7af35_0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fd94a7af35_0_3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fd94a7af35_0_3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1fd94a7af35_0_3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fd94a7af35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fd94a7af35_0_3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1fd94a7af35_0_3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287dfc8516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287dfc8516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2287dfc8516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287dfc8516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287dfc8516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g2287dfc8516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fd94a7af35_0_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fd94a7af35_0_2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1fd94a7af35_0_2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3b6ac79f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3b6ac79f6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g23b6ac79f6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287dfc8516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287dfc8516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g2287dfc8516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8e9a68ed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88e9a68ed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88e9a68ed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287dfc8516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287dfc8516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g2287dfc8516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07b1eb956f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07b1eb956f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g207b1eb956f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88e9a68ed2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g88e9a68ed2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fd94a7af35_0_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fd94a7af35_0_2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1fd94a7af35_0_2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fd94a7af35_0_2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1fd94a7af35_0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fd94a7af35_0_3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fd94a7af35_0_3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1fd94a7af35_0_3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fd94a7af35_0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fd94a7af35_0_2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1fd94a7af35_0_2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fd94a7af35_0_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fd94a7af35_0_2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1fd94a7af35_0_2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fd94a7af35_0_2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1fd94a7af35_0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pic>
        <p:nvPicPr>
          <p:cNvPr id="19" name="Google Shape;19;p2"/>
          <p:cNvPicPr preferRelativeResize="0"/>
          <p:nvPr/>
        </p:nvPicPr>
        <p:blipFill rotWithShape="1">
          <a:blip r:embed="rId2">
            <a:alphaModFix amt="20000"/>
          </a:blip>
          <a:srcRect l="2397" t="12921" r="81420" b="19521"/>
          <a:stretch/>
        </p:blipFill>
        <p:spPr>
          <a:xfrm>
            <a:off x="-2347586" y="526092"/>
            <a:ext cx="8443586" cy="8434350"/>
          </a:xfrm>
          <a:prstGeom prst="rect">
            <a:avLst/>
          </a:prstGeom>
          <a:noFill/>
          <a:ln>
            <a:noFill/>
          </a:ln>
        </p:spPr>
      </p:pic>
      <p:sp>
        <p:nvSpPr>
          <p:cNvPr id="20" name="Google Shape;20;p2"/>
          <p:cNvSpPr txBox="1">
            <a:spLocks noGrp="1"/>
          </p:cNvSpPr>
          <p:nvPr>
            <p:ph type="ctrTitle"/>
          </p:nvPr>
        </p:nvSpPr>
        <p:spPr>
          <a:xfrm>
            <a:off x="1911926" y="1122363"/>
            <a:ext cx="8756073"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41809"/>
              </a:buClr>
              <a:buSzPts val="6000"/>
              <a:buFont typeface="Source Sans Pr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911926" y="3602038"/>
            <a:ext cx="8756074"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441809"/>
              </a:buClr>
              <a:buSzPts val="2400"/>
              <a:buNone/>
              <a:defRPr sz="2400"/>
            </a:lvl1pPr>
            <a:lvl2pPr lvl="1" algn="ctr">
              <a:lnSpc>
                <a:spcPct val="90000"/>
              </a:lnSpc>
              <a:spcBef>
                <a:spcPts val="500"/>
              </a:spcBef>
              <a:spcAft>
                <a:spcPts val="0"/>
              </a:spcAft>
              <a:buClr>
                <a:srgbClr val="441809"/>
              </a:buClr>
              <a:buSzPts val="2000"/>
              <a:buNone/>
              <a:defRPr sz="2000"/>
            </a:lvl2pPr>
            <a:lvl3pPr lvl="2" algn="ctr">
              <a:lnSpc>
                <a:spcPct val="90000"/>
              </a:lnSpc>
              <a:spcBef>
                <a:spcPts val="500"/>
              </a:spcBef>
              <a:spcAft>
                <a:spcPts val="0"/>
              </a:spcAft>
              <a:buClr>
                <a:srgbClr val="441809"/>
              </a:buClr>
              <a:buSzPts val="1800"/>
              <a:buNone/>
              <a:defRPr sz="1800"/>
            </a:lvl3pPr>
            <a:lvl4pPr lvl="3" algn="ctr">
              <a:lnSpc>
                <a:spcPct val="90000"/>
              </a:lnSpc>
              <a:spcBef>
                <a:spcPts val="500"/>
              </a:spcBef>
              <a:spcAft>
                <a:spcPts val="0"/>
              </a:spcAft>
              <a:buClr>
                <a:srgbClr val="441809"/>
              </a:buClr>
              <a:buSzPts val="1600"/>
              <a:buNone/>
              <a:defRPr sz="1600"/>
            </a:lvl4pPr>
            <a:lvl5pPr lvl="4" algn="ctr">
              <a:lnSpc>
                <a:spcPct val="90000"/>
              </a:lnSpc>
              <a:spcBef>
                <a:spcPts val="500"/>
              </a:spcBef>
              <a:spcAft>
                <a:spcPts val="0"/>
              </a:spcAft>
              <a:buClr>
                <a:srgbClr val="44180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41809"/>
              </a:buClr>
              <a:buSzPts val="3200"/>
              <a:buFont typeface="Source Sans Pr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441809"/>
              </a:buClr>
              <a:buSzPts val="3200"/>
              <a:buFont typeface="Arial"/>
              <a:buNone/>
              <a:defRPr sz="3200" b="0" i="0" u="none" strike="noStrike" cap="none">
                <a:solidFill>
                  <a:srgbClr val="441809"/>
                </a:solidFill>
                <a:latin typeface="Source Sans Pro"/>
                <a:ea typeface="Source Sans Pro"/>
                <a:cs typeface="Source Sans Pro"/>
                <a:sym typeface="Source Sans Pro"/>
              </a:defRPr>
            </a:lvl1pPr>
            <a:lvl2pPr marR="0" lvl="1" algn="l" rtl="0">
              <a:lnSpc>
                <a:spcPct val="90000"/>
              </a:lnSpc>
              <a:spcBef>
                <a:spcPts val="500"/>
              </a:spcBef>
              <a:spcAft>
                <a:spcPts val="0"/>
              </a:spcAft>
              <a:buClr>
                <a:srgbClr val="441809"/>
              </a:buClr>
              <a:buSzPts val="2800"/>
              <a:buFont typeface="Arial"/>
              <a:buNone/>
              <a:defRPr sz="2800" b="0" i="0" u="none" strike="noStrike" cap="none">
                <a:solidFill>
                  <a:srgbClr val="441809"/>
                </a:solidFill>
                <a:latin typeface="Source Sans Pro"/>
                <a:ea typeface="Source Sans Pro"/>
                <a:cs typeface="Source Sans Pro"/>
                <a:sym typeface="Source Sans Pro"/>
              </a:defRPr>
            </a:lvl2pPr>
            <a:lvl3pPr marR="0" lvl="2" algn="l" rtl="0">
              <a:lnSpc>
                <a:spcPct val="90000"/>
              </a:lnSpc>
              <a:spcBef>
                <a:spcPts val="500"/>
              </a:spcBef>
              <a:spcAft>
                <a:spcPts val="0"/>
              </a:spcAft>
              <a:buClr>
                <a:srgbClr val="441809"/>
              </a:buClr>
              <a:buSzPts val="2400"/>
              <a:buFont typeface="Arial"/>
              <a:buNone/>
              <a:defRPr sz="2400" b="0" i="0" u="none" strike="noStrike" cap="none">
                <a:solidFill>
                  <a:srgbClr val="441809"/>
                </a:solidFill>
                <a:latin typeface="Source Sans Pro"/>
                <a:ea typeface="Source Sans Pro"/>
                <a:cs typeface="Source Sans Pro"/>
                <a:sym typeface="Source Sans Pro"/>
              </a:defRPr>
            </a:lvl3pPr>
            <a:lvl4pPr marR="0" lvl="3" algn="l" rtl="0">
              <a:lnSpc>
                <a:spcPct val="90000"/>
              </a:lnSpc>
              <a:spcBef>
                <a:spcPts val="500"/>
              </a:spcBef>
              <a:spcAft>
                <a:spcPts val="0"/>
              </a:spcAft>
              <a:buClr>
                <a:srgbClr val="441809"/>
              </a:buClr>
              <a:buSzPts val="2000"/>
              <a:buFont typeface="Arial"/>
              <a:buNone/>
              <a:defRPr sz="2000" b="0" i="0" u="none" strike="noStrike" cap="none">
                <a:solidFill>
                  <a:srgbClr val="441809"/>
                </a:solidFill>
                <a:latin typeface="Source Sans Pro"/>
                <a:ea typeface="Source Sans Pro"/>
                <a:cs typeface="Source Sans Pro"/>
                <a:sym typeface="Source Sans Pro"/>
              </a:defRPr>
            </a:lvl4pPr>
            <a:lvl5pPr marR="0" lvl="4" algn="l" rtl="0">
              <a:lnSpc>
                <a:spcPct val="90000"/>
              </a:lnSpc>
              <a:spcBef>
                <a:spcPts val="500"/>
              </a:spcBef>
              <a:spcAft>
                <a:spcPts val="0"/>
              </a:spcAft>
              <a:buClr>
                <a:srgbClr val="441809"/>
              </a:buClr>
              <a:buSzPts val="2000"/>
              <a:buFont typeface="Arial"/>
              <a:buNone/>
              <a:defRPr sz="2000" b="0" i="0" u="none" strike="noStrike" cap="none">
                <a:solidFill>
                  <a:srgbClr val="441809"/>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41809"/>
              </a:buClr>
              <a:buSzPts val="1600"/>
              <a:buNone/>
              <a:defRPr sz="1600"/>
            </a:lvl1pPr>
            <a:lvl2pPr marL="914400" lvl="1" indent="-228600" algn="l">
              <a:lnSpc>
                <a:spcPct val="90000"/>
              </a:lnSpc>
              <a:spcBef>
                <a:spcPts val="500"/>
              </a:spcBef>
              <a:spcAft>
                <a:spcPts val="0"/>
              </a:spcAft>
              <a:buClr>
                <a:srgbClr val="441809"/>
              </a:buClr>
              <a:buSzPts val="1400"/>
              <a:buNone/>
              <a:defRPr sz="1400"/>
            </a:lvl2pPr>
            <a:lvl3pPr marL="1371600" lvl="2" indent="-228600" algn="l">
              <a:lnSpc>
                <a:spcPct val="90000"/>
              </a:lnSpc>
              <a:spcBef>
                <a:spcPts val="500"/>
              </a:spcBef>
              <a:spcAft>
                <a:spcPts val="0"/>
              </a:spcAft>
              <a:buClr>
                <a:srgbClr val="441809"/>
              </a:buClr>
              <a:buSzPts val="1200"/>
              <a:buNone/>
              <a:defRPr sz="1200"/>
            </a:lvl3pPr>
            <a:lvl4pPr marL="1828800" lvl="3" indent="-228600" algn="l">
              <a:lnSpc>
                <a:spcPct val="90000"/>
              </a:lnSpc>
              <a:spcBef>
                <a:spcPts val="500"/>
              </a:spcBef>
              <a:spcAft>
                <a:spcPts val="0"/>
              </a:spcAft>
              <a:buClr>
                <a:srgbClr val="441809"/>
              </a:buClr>
              <a:buSzPts val="1000"/>
              <a:buNone/>
              <a:defRPr sz="1000"/>
            </a:lvl4pPr>
            <a:lvl5pPr marL="2286000" lvl="4" indent="-228600" algn="l">
              <a:lnSpc>
                <a:spcPct val="90000"/>
              </a:lnSpc>
              <a:spcBef>
                <a:spcPts val="500"/>
              </a:spcBef>
              <a:spcAft>
                <a:spcPts val="0"/>
              </a:spcAft>
              <a:buClr>
                <a:srgbClr val="44180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520567" y="438412"/>
            <a:ext cx="11150866" cy="7891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4180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3763666" y="-1995483"/>
            <a:ext cx="4664667" cy="111508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41809"/>
              </a:buClr>
              <a:buSzPts val="1800"/>
              <a:buChar char="•"/>
              <a:defRPr/>
            </a:lvl1pPr>
            <a:lvl2pPr marL="914400" lvl="1" indent="-342900" algn="l">
              <a:lnSpc>
                <a:spcPct val="90000"/>
              </a:lnSpc>
              <a:spcBef>
                <a:spcPts val="500"/>
              </a:spcBef>
              <a:spcAft>
                <a:spcPts val="0"/>
              </a:spcAft>
              <a:buClr>
                <a:srgbClr val="441809"/>
              </a:buClr>
              <a:buSzPts val="1800"/>
              <a:buChar char="•"/>
              <a:defRPr/>
            </a:lvl2pPr>
            <a:lvl3pPr marL="1371600" lvl="2" indent="-342900" algn="l">
              <a:lnSpc>
                <a:spcPct val="90000"/>
              </a:lnSpc>
              <a:spcBef>
                <a:spcPts val="500"/>
              </a:spcBef>
              <a:spcAft>
                <a:spcPts val="0"/>
              </a:spcAft>
              <a:buClr>
                <a:srgbClr val="441809"/>
              </a:buClr>
              <a:buSzPts val="1800"/>
              <a:buChar char="•"/>
              <a:defRPr/>
            </a:lvl3pPr>
            <a:lvl4pPr marL="1828800" lvl="3" indent="-342900" algn="l">
              <a:lnSpc>
                <a:spcPct val="90000"/>
              </a:lnSpc>
              <a:spcBef>
                <a:spcPts val="500"/>
              </a:spcBef>
              <a:spcAft>
                <a:spcPts val="0"/>
              </a:spcAft>
              <a:buClr>
                <a:srgbClr val="441809"/>
              </a:buClr>
              <a:buSzPts val="1800"/>
              <a:buChar char="•"/>
              <a:defRPr/>
            </a:lvl4pPr>
            <a:lvl5pPr marL="2286000" lvl="4" indent="-342900" algn="l">
              <a:lnSpc>
                <a:spcPct val="90000"/>
              </a:lnSpc>
              <a:spcBef>
                <a:spcPts val="500"/>
              </a:spcBef>
              <a:spcAft>
                <a:spcPts val="0"/>
              </a:spcAft>
              <a:buClr>
                <a:srgbClr val="44180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4180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41809"/>
              </a:buClr>
              <a:buSzPts val="1800"/>
              <a:buChar char="•"/>
              <a:defRPr/>
            </a:lvl1pPr>
            <a:lvl2pPr marL="914400" lvl="1" indent="-342900" algn="l">
              <a:lnSpc>
                <a:spcPct val="90000"/>
              </a:lnSpc>
              <a:spcBef>
                <a:spcPts val="500"/>
              </a:spcBef>
              <a:spcAft>
                <a:spcPts val="0"/>
              </a:spcAft>
              <a:buClr>
                <a:srgbClr val="441809"/>
              </a:buClr>
              <a:buSzPts val="1800"/>
              <a:buChar char="•"/>
              <a:defRPr/>
            </a:lvl2pPr>
            <a:lvl3pPr marL="1371600" lvl="2" indent="-342900" algn="l">
              <a:lnSpc>
                <a:spcPct val="90000"/>
              </a:lnSpc>
              <a:spcBef>
                <a:spcPts val="500"/>
              </a:spcBef>
              <a:spcAft>
                <a:spcPts val="0"/>
              </a:spcAft>
              <a:buClr>
                <a:srgbClr val="441809"/>
              </a:buClr>
              <a:buSzPts val="1800"/>
              <a:buChar char="•"/>
              <a:defRPr/>
            </a:lvl3pPr>
            <a:lvl4pPr marL="1828800" lvl="3" indent="-342900" algn="l">
              <a:lnSpc>
                <a:spcPct val="90000"/>
              </a:lnSpc>
              <a:spcBef>
                <a:spcPts val="500"/>
              </a:spcBef>
              <a:spcAft>
                <a:spcPts val="0"/>
              </a:spcAft>
              <a:buClr>
                <a:srgbClr val="441809"/>
              </a:buClr>
              <a:buSzPts val="1800"/>
              <a:buChar char="•"/>
              <a:defRPr/>
            </a:lvl4pPr>
            <a:lvl5pPr marL="2286000" lvl="4" indent="-342900" algn="l">
              <a:lnSpc>
                <a:spcPct val="90000"/>
              </a:lnSpc>
              <a:spcBef>
                <a:spcPts val="500"/>
              </a:spcBef>
              <a:spcAft>
                <a:spcPts val="0"/>
              </a:spcAft>
              <a:buClr>
                <a:srgbClr val="44180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7"/>
        <p:cNvGrpSpPr/>
        <p:nvPr/>
      </p:nvGrpSpPr>
      <p:grpSpPr>
        <a:xfrm>
          <a:off x="0" y="0"/>
          <a:ext cx="0" cy="0"/>
          <a:chOff x="0" y="0"/>
          <a:chExt cx="0" cy="0"/>
        </a:xfrm>
      </p:grpSpPr>
      <p:sp>
        <p:nvSpPr>
          <p:cNvPr id="98" name="Google Shape;98;p15"/>
          <p:cNvSpPr/>
          <p:nvPr/>
        </p:nvSpPr>
        <p:spPr>
          <a:xfrm>
            <a:off x="0" y="1759912"/>
            <a:ext cx="2776845" cy="166908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txBox="1">
            <a:spLocks noGrp="1"/>
          </p:cNvSpPr>
          <p:nvPr>
            <p:ph type="ctrTitle"/>
          </p:nvPr>
        </p:nvSpPr>
        <p:spPr>
          <a:xfrm>
            <a:off x="2870200" y="1759912"/>
            <a:ext cx="9321800" cy="1669088"/>
          </a:xfrm>
          <a:prstGeom prst="rect">
            <a:avLst/>
          </a:prstGeom>
          <a:solidFill>
            <a:srgbClr val="FFBF22"/>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4800"/>
              <a:buFont typeface="Source Sans Pro"/>
              <a:buNone/>
              <a:defRPr sz="48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5"/>
          <p:cNvSpPr txBox="1">
            <a:spLocks noGrp="1"/>
          </p:cNvSpPr>
          <p:nvPr>
            <p:ph type="subTitle" idx="1"/>
          </p:nvPr>
        </p:nvSpPr>
        <p:spPr>
          <a:xfrm>
            <a:off x="2870200" y="3429001"/>
            <a:ext cx="9131300" cy="862200"/>
          </a:xfrm>
          <a:prstGeom prst="rect">
            <a:avLst/>
          </a:prstGeom>
          <a:noFill/>
          <a:ln>
            <a:noFill/>
          </a:ln>
        </p:spPr>
        <p:txBody>
          <a:bodyPr spcFirstLastPara="1" wrap="square" lIns="137150" tIns="91425" rIns="91425" bIns="45700" anchor="t" anchorCtr="0">
            <a:noAutofit/>
          </a:bodyPr>
          <a:lstStyle>
            <a:lvl1pPr lvl="0" algn="l">
              <a:lnSpc>
                <a:spcPct val="90000"/>
              </a:lnSpc>
              <a:spcBef>
                <a:spcPts val="1000"/>
              </a:spcBef>
              <a:spcAft>
                <a:spcPts val="0"/>
              </a:spcAft>
              <a:buClr>
                <a:schemeClr val="dk1"/>
              </a:buClr>
              <a:buSzPts val="2800"/>
              <a:buNone/>
              <a:defRPr sz="2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pic>
        <p:nvPicPr>
          <p:cNvPr id="101" name="Google Shape;101;p15"/>
          <p:cNvPicPr preferRelativeResize="0"/>
          <p:nvPr/>
        </p:nvPicPr>
        <p:blipFill rotWithShape="1">
          <a:blip r:embed="rId2">
            <a:alphaModFix/>
          </a:blip>
          <a:srcRect/>
          <a:stretch/>
        </p:blipFill>
        <p:spPr>
          <a:xfrm>
            <a:off x="0" y="1759912"/>
            <a:ext cx="2776845" cy="1660332"/>
          </a:xfrm>
          <a:prstGeom prst="rect">
            <a:avLst/>
          </a:prstGeom>
          <a:noFill/>
          <a:ln>
            <a:noFill/>
          </a:ln>
        </p:spPr>
      </p:pic>
      <p:sp>
        <p:nvSpPr>
          <p:cNvPr id="102" name="Google Shape;102;p15"/>
          <p:cNvSpPr txBox="1">
            <a:spLocks noGrp="1"/>
          </p:cNvSpPr>
          <p:nvPr>
            <p:ph type="body" idx="2"/>
          </p:nvPr>
        </p:nvSpPr>
        <p:spPr>
          <a:xfrm>
            <a:off x="2870200" y="4999953"/>
            <a:ext cx="5098960" cy="1353599"/>
          </a:xfrm>
          <a:prstGeom prst="rect">
            <a:avLst/>
          </a:prstGeom>
          <a:noFill/>
          <a:ln>
            <a:noFill/>
          </a:ln>
        </p:spPr>
        <p:txBody>
          <a:bodyPr spcFirstLastPara="1" wrap="square" lIns="45700" tIns="45700" rIns="91425" bIns="45700" anchor="b" anchorCtr="0">
            <a:noAutofit/>
          </a:bodyPr>
          <a:lstStyle>
            <a:lvl1pPr marL="457200" lvl="0" indent="-228600" algn="l">
              <a:lnSpc>
                <a:spcPct val="100000"/>
              </a:lnSpc>
              <a:spcBef>
                <a:spcPts val="0"/>
              </a:spcBef>
              <a:spcAft>
                <a:spcPts val="0"/>
              </a:spcAft>
              <a:buClr>
                <a:schemeClr val="dk1"/>
              </a:buClr>
              <a:buSzPts val="1400"/>
              <a:buFont typeface="Source Sans Pro"/>
              <a:buNone/>
              <a:defRPr sz="14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Title Only">
  <p:cSld name="1_Content Title Only">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680320" y="121462"/>
            <a:ext cx="11394080" cy="108093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11037849" y="6487185"/>
            <a:ext cx="1154152" cy="370814"/>
          </a:xfrm>
          <a:prstGeom prst="rect">
            <a:avLst/>
          </a:prstGeom>
          <a:noFill/>
          <a:ln>
            <a:noFill/>
          </a:ln>
        </p:spPr>
        <p:txBody>
          <a:bodyPr spcFirstLastPara="1" wrap="square" lIns="91425" tIns="45700" rIns="2743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16"/>
          <p:cNvSpPr/>
          <p:nvPr/>
        </p:nvSpPr>
        <p:spPr>
          <a:xfrm>
            <a:off x="214738" y="0"/>
            <a:ext cx="465583" cy="1202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07" name="Google Shape;107;p16"/>
          <p:cNvPicPr preferRelativeResize="0"/>
          <p:nvPr/>
        </p:nvPicPr>
        <p:blipFill rotWithShape="1">
          <a:blip r:embed="rId2">
            <a:alphaModFix/>
          </a:blip>
          <a:srcRect/>
          <a:stretch/>
        </p:blipFill>
        <p:spPr>
          <a:xfrm>
            <a:off x="264511" y="784784"/>
            <a:ext cx="366036" cy="370816"/>
          </a:xfrm>
          <a:prstGeom prst="rect">
            <a:avLst/>
          </a:prstGeom>
          <a:noFill/>
          <a:ln>
            <a:noFill/>
          </a:ln>
        </p:spPr>
      </p:pic>
      <p:sp>
        <p:nvSpPr>
          <p:cNvPr id="108" name="Google Shape;108;p16"/>
          <p:cNvSpPr txBox="1">
            <a:spLocks noGrp="1"/>
          </p:cNvSpPr>
          <p:nvPr>
            <p:ph type="ftr" idx="11"/>
          </p:nvPr>
        </p:nvSpPr>
        <p:spPr>
          <a:xfrm>
            <a:off x="680320" y="6487183"/>
            <a:ext cx="10357529" cy="370816"/>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body" idx="1"/>
          </p:nvPr>
        </p:nvSpPr>
        <p:spPr>
          <a:xfrm>
            <a:off x="680321" y="1591200"/>
            <a:ext cx="11394079" cy="4895983"/>
          </a:xfrm>
          <a:prstGeom prst="rect">
            <a:avLst/>
          </a:prstGeom>
          <a:noFill/>
          <a:ln>
            <a:noFill/>
          </a:ln>
        </p:spPr>
        <p:txBody>
          <a:bodyPr spcFirstLastPara="1" wrap="square" lIns="45700"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ntent End Page">
  <p:cSld name="1_Content End Page">
    <p:spTree>
      <p:nvGrpSpPr>
        <p:cNvPr id="1" name="Shape 11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Two Column" type="twoObj">
  <p:cSld name="TWO_OBJECTS">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680320" y="121462"/>
            <a:ext cx="11394080" cy="108093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8"/>
          <p:cNvSpPr txBox="1">
            <a:spLocks noGrp="1"/>
          </p:cNvSpPr>
          <p:nvPr>
            <p:ph type="body" idx="1"/>
          </p:nvPr>
        </p:nvSpPr>
        <p:spPr>
          <a:xfrm>
            <a:off x="680320" y="1591200"/>
            <a:ext cx="5577840" cy="4895984"/>
          </a:xfrm>
          <a:prstGeom prst="rect">
            <a:avLst/>
          </a:prstGeom>
          <a:noFill/>
          <a:ln>
            <a:noFill/>
          </a:ln>
        </p:spPr>
        <p:txBody>
          <a:bodyPr spcFirstLastPara="1" wrap="square" lIns="45700"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4" name="Google Shape;114;p18"/>
          <p:cNvSpPr txBox="1">
            <a:spLocks noGrp="1"/>
          </p:cNvSpPr>
          <p:nvPr>
            <p:ph type="body" idx="2"/>
          </p:nvPr>
        </p:nvSpPr>
        <p:spPr>
          <a:xfrm>
            <a:off x="6496560" y="1591200"/>
            <a:ext cx="5577840" cy="4895984"/>
          </a:xfrm>
          <a:prstGeom prst="rect">
            <a:avLst/>
          </a:prstGeom>
          <a:noFill/>
          <a:ln>
            <a:noFill/>
          </a:ln>
        </p:spPr>
        <p:txBody>
          <a:bodyPr spcFirstLastPara="1" wrap="square" lIns="45700"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5" name="Google Shape;115;p18"/>
          <p:cNvSpPr txBox="1">
            <a:spLocks noGrp="1"/>
          </p:cNvSpPr>
          <p:nvPr>
            <p:ph type="sldNum" idx="12"/>
          </p:nvPr>
        </p:nvSpPr>
        <p:spPr>
          <a:xfrm>
            <a:off x="11037849" y="6487184"/>
            <a:ext cx="1154151" cy="370816"/>
          </a:xfrm>
          <a:prstGeom prst="rect">
            <a:avLst/>
          </a:prstGeom>
          <a:noFill/>
          <a:ln>
            <a:noFill/>
          </a:ln>
        </p:spPr>
        <p:txBody>
          <a:bodyPr spcFirstLastPara="1" wrap="square" lIns="91425" tIns="45700" rIns="2743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18"/>
          <p:cNvSpPr/>
          <p:nvPr/>
        </p:nvSpPr>
        <p:spPr>
          <a:xfrm>
            <a:off x="214738" y="0"/>
            <a:ext cx="465583" cy="1202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17" name="Google Shape;117;p18"/>
          <p:cNvPicPr preferRelativeResize="0"/>
          <p:nvPr/>
        </p:nvPicPr>
        <p:blipFill rotWithShape="1">
          <a:blip r:embed="rId2">
            <a:alphaModFix/>
          </a:blip>
          <a:srcRect/>
          <a:stretch/>
        </p:blipFill>
        <p:spPr>
          <a:xfrm>
            <a:off x="264511" y="784784"/>
            <a:ext cx="366036" cy="370816"/>
          </a:xfrm>
          <a:prstGeom prst="rect">
            <a:avLst/>
          </a:prstGeom>
          <a:noFill/>
          <a:ln>
            <a:noFill/>
          </a:ln>
        </p:spPr>
      </p:pic>
      <p:sp>
        <p:nvSpPr>
          <p:cNvPr id="118" name="Google Shape;118;p18"/>
          <p:cNvSpPr txBox="1">
            <a:spLocks noGrp="1"/>
          </p:cNvSpPr>
          <p:nvPr>
            <p:ph type="ftr" idx="11"/>
          </p:nvPr>
        </p:nvSpPr>
        <p:spPr>
          <a:xfrm>
            <a:off x="680320" y="6487184"/>
            <a:ext cx="10357529"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680319" y="121992"/>
            <a:ext cx="11394081" cy="10809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680320" y="1591201"/>
            <a:ext cx="5577840" cy="460799"/>
          </a:xfrm>
          <a:prstGeom prst="rect">
            <a:avLst/>
          </a:prstGeom>
          <a:noFill/>
          <a:ln>
            <a:noFill/>
          </a:ln>
        </p:spPr>
        <p:txBody>
          <a:bodyPr spcFirstLastPara="1" wrap="square" lIns="4570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22" name="Google Shape;122;p19"/>
          <p:cNvSpPr txBox="1">
            <a:spLocks noGrp="1"/>
          </p:cNvSpPr>
          <p:nvPr>
            <p:ph type="body" idx="2"/>
          </p:nvPr>
        </p:nvSpPr>
        <p:spPr>
          <a:xfrm>
            <a:off x="680322" y="2052000"/>
            <a:ext cx="5577838" cy="4434125"/>
          </a:xfrm>
          <a:prstGeom prst="rect">
            <a:avLst/>
          </a:prstGeom>
          <a:noFill/>
          <a:ln>
            <a:noFill/>
          </a:ln>
        </p:spPr>
        <p:txBody>
          <a:bodyPr spcFirstLastPara="1" wrap="square" lIns="45700"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3" name="Google Shape;123;p19"/>
          <p:cNvSpPr txBox="1">
            <a:spLocks noGrp="1"/>
          </p:cNvSpPr>
          <p:nvPr>
            <p:ph type="body" idx="3"/>
          </p:nvPr>
        </p:nvSpPr>
        <p:spPr>
          <a:xfrm>
            <a:off x="6476284" y="1590141"/>
            <a:ext cx="5577840" cy="460799"/>
          </a:xfrm>
          <a:prstGeom prst="rect">
            <a:avLst/>
          </a:prstGeom>
          <a:noFill/>
          <a:ln>
            <a:noFill/>
          </a:ln>
        </p:spPr>
        <p:txBody>
          <a:bodyPr spcFirstLastPara="1" wrap="square" lIns="4570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24" name="Google Shape;124;p19"/>
          <p:cNvSpPr txBox="1">
            <a:spLocks noGrp="1"/>
          </p:cNvSpPr>
          <p:nvPr>
            <p:ph type="body" idx="4"/>
          </p:nvPr>
        </p:nvSpPr>
        <p:spPr>
          <a:xfrm>
            <a:off x="6476284" y="2050940"/>
            <a:ext cx="5577840" cy="4435185"/>
          </a:xfrm>
          <a:prstGeom prst="rect">
            <a:avLst/>
          </a:prstGeom>
          <a:noFill/>
          <a:ln>
            <a:noFill/>
          </a:ln>
        </p:spPr>
        <p:txBody>
          <a:bodyPr spcFirstLastPara="1" wrap="square" lIns="45700"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5" name="Google Shape;125;p19"/>
          <p:cNvSpPr txBox="1">
            <a:spLocks noGrp="1"/>
          </p:cNvSpPr>
          <p:nvPr>
            <p:ph type="sldNum" idx="12"/>
          </p:nvPr>
        </p:nvSpPr>
        <p:spPr>
          <a:xfrm>
            <a:off x="11037849" y="6487184"/>
            <a:ext cx="1154151" cy="370816"/>
          </a:xfrm>
          <a:prstGeom prst="rect">
            <a:avLst/>
          </a:prstGeom>
          <a:noFill/>
          <a:ln>
            <a:noFill/>
          </a:ln>
        </p:spPr>
        <p:txBody>
          <a:bodyPr spcFirstLastPara="1" wrap="square" lIns="91425" tIns="45700" rIns="2743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19"/>
          <p:cNvSpPr/>
          <p:nvPr/>
        </p:nvSpPr>
        <p:spPr>
          <a:xfrm>
            <a:off x="214738" y="0"/>
            <a:ext cx="465583" cy="1202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27" name="Google Shape;127;p19"/>
          <p:cNvPicPr preferRelativeResize="0"/>
          <p:nvPr/>
        </p:nvPicPr>
        <p:blipFill rotWithShape="1">
          <a:blip r:embed="rId2">
            <a:alphaModFix/>
          </a:blip>
          <a:srcRect/>
          <a:stretch/>
        </p:blipFill>
        <p:spPr>
          <a:xfrm>
            <a:off x="264511" y="784784"/>
            <a:ext cx="366036" cy="370816"/>
          </a:xfrm>
          <a:prstGeom prst="rect">
            <a:avLst/>
          </a:prstGeom>
          <a:noFill/>
          <a:ln>
            <a:noFill/>
          </a:ln>
        </p:spPr>
      </p:pic>
      <p:sp>
        <p:nvSpPr>
          <p:cNvPr id="128" name="Google Shape;128;p19"/>
          <p:cNvSpPr txBox="1">
            <a:spLocks noGrp="1"/>
          </p:cNvSpPr>
          <p:nvPr>
            <p:ph type="ftr" idx="11"/>
          </p:nvPr>
        </p:nvSpPr>
        <p:spPr>
          <a:xfrm>
            <a:off x="680320" y="6487184"/>
            <a:ext cx="10357529" cy="370816"/>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Title Only" type="titleOnly">
  <p:cSld name="TITLE_ONLY">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680320" y="121462"/>
            <a:ext cx="11394080" cy="108093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0"/>
          <p:cNvSpPr txBox="1">
            <a:spLocks noGrp="1"/>
          </p:cNvSpPr>
          <p:nvPr>
            <p:ph type="sldNum" idx="12"/>
          </p:nvPr>
        </p:nvSpPr>
        <p:spPr>
          <a:xfrm>
            <a:off x="11037849" y="6487184"/>
            <a:ext cx="1154152" cy="370816"/>
          </a:xfrm>
          <a:prstGeom prst="rect">
            <a:avLst/>
          </a:prstGeom>
          <a:noFill/>
          <a:ln>
            <a:noFill/>
          </a:ln>
        </p:spPr>
        <p:txBody>
          <a:bodyPr spcFirstLastPara="1" wrap="square" lIns="91425" tIns="45700" rIns="2743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20"/>
          <p:cNvSpPr/>
          <p:nvPr/>
        </p:nvSpPr>
        <p:spPr>
          <a:xfrm>
            <a:off x="214738" y="0"/>
            <a:ext cx="465583" cy="1202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33" name="Google Shape;133;p20"/>
          <p:cNvPicPr preferRelativeResize="0"/>
          <p:nvPr/>
        </p:nvPicPr>
        <p:blipFill rotWithShape="1">
          <a:blip r:embed="rId2">
            <a:alphaModFix/>
          </a:blip>
          <a:srcRect/>
          <a:stretch/>
        </p:blipFill>
        <p:spPr>
          <a:xfrm>
            <a:off x="264511" y="784784"/>
            <a:ext cx="366036" cy="370816"/>
          </a:xfrm>
          <a:prstGeom prst="rect">
            <a:avLst/>
          </a:prstGeom>
          <a:noFill/>
          <a:ln>
            <a:noFill/>
          </a:ln>
        </p:spPr>
      </p:pic>
      <p:sp>
        <p:nvSpPr>
          <p:cNvPr id="134" name="Google Shape;134;p20"/>
          <p:cNvSpPr txBox="1">
            <a:spLocks noGrp="1"/>
          </p:cNvSpPr>
          <p:nvPr>
            <p:ph type="ftr" idx="11"/>
          </p:nvPr>
        </p:nvSpPr>
        <p:spPr>
          <a:xfrm>
            <a:off x="680320" y="6487184"/>
            <a:ext cx="10357529"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135"/>
        <p:cNvGrpSpPr/>
        <p:nvPr/>
      </p:nvGrpSpPr>
      <p:grpSpPr>
        <a:xfrm>
          <a:off x="0" y="0"/>
          <a:ext cx="0" cy="0"/>
          <a:chOff x="0" y="0"/>
          <a:chExt cx="0" cy="0"/>
        </a:xfrm>
      </p:grpSpPr>
      <p:sp>
        <p:nvSpPr>
          <p:cNvPr id="136" name="Google Shape;136;p21"/>
          <p:cNvSpPr txBox="1">
            <a:spLocks noGrp="1"/>
          </p:cNvSpPr>
          <p:nvPr>
            <p:ph type="sldNum" idx="12"/>
          </p:nvPr>
        </p:nvSpPr>
        <p:spPr>
          <a:xfrm>
            <a:off x="11037849" y="6487184"/>
            <a:ext cx="1154151" cy="370816"/>
          </a:xfrm>
          <a:prstGeom prst="rect">
            <a:avLst/>
          </a:prstGeom>
          <a:noFill/>
          <a:ln>
            <a:noFill/>
          </a:ln>
        </p:spPr>
        <p:txBody>
          <a:bodyPr spcFirstLastPara="1" wrap="square" lIns="91425" tIns="45700" rIns="2743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21"/>
          <p:cNvSpPr/>
          <p:nvPr/>
        </p:nvSpPr>
        <p:spPr>
          <a:xfrm>
            <a:off x="214738" y="0"/>
            <a:ext cx="465583" cy="1202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38" name="Google Shape;138;p21"/>
          <p:cNvPicPr preferRelativeResize="0"/>
          <p:nvPr/>
        </p:nvPicPr>
        <p:blipFill rotWithShape="1">
          <a:blip r:embed="rId2">
            <a:alphaModFix/>
          </a:blip>
          <a:srcRect/>
          <a:stretch/>
        </p:blipFill>
        <p:spPr>
          <a:xfrm>
            <a:off x="264511" y="784784"/>
            <a:ext cx="366036" cy="370816"/>
          </a:xfrm>
          <a:prstGeom prst="rect">
            <a:avLst/>
          </a:prstGeom>
          <a:noFill/>
          <a:ln>
            <a:noFill/>
          </a:ln>
        </p:spPr>
      </p:pic>
      <p:sp>
        <p:nvSpPr>
          <p:cNvPr id="139" name="Google Shape;139;p21"/>
          <p:cNvSpPr txBox="1">
            <a:spLocks noGrp="1"/>
          </p:cNvSpPr>
          <p:nvPr>
            <p:ph type="ftr" idx="11"/>
          </p:nvPr>
        </p:nvSpPr>
        <p:spPr>
          <a:xfrm>
            <a:off x="680320" y="6487184"/>
            <a:ext cx="10357529"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fault - Title Slide" type="tx">
  <p:cSld name="TITLE_AND_BODY">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520567" y="438412"/>
            <a:ext cx="11150866" cy="7891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4180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520567" y="1247617"/>
            <a:ext cx="11150866" cy="466466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41809"/>
              </a:buClr>
              <a:buSzPts val="1800"/>
              <a:buChar char="•"/>
              <a:defRPr/>
            </a:lvl1pPr>
            <a:lvl2pPr marL="914400" lvl="1" indent="-398272" algn="l">
              <a:lnSpc>
                <a:spcPct val="90000"/>
              </a:lnSpc>
              <a:spcBef>
                <a:spcPts val="633"/>
              </a:spcBef>
              <a:spcAft>
                <a:spcPts val="0"/>
              </a:spcAft>
              <a:buClr>
                <a:srgbClr val="441809"/>
              </a:buClr>
              <a:buSzPts val="2672"/>
              <a:buChar char="–"/>
              <a:defRPr sz="2672"/>
            </a:lvl2pPr>
            <a:lvl3pPr marL="1371600" lvl="2" indent="-380428" algn="l">
              <a:lnSpc>
                <a:spcPct val="90000"/>
              </a:lnSpc>
              <a:spcBef>
                <a:spcPts val="563"/>
              </a:spcBef>
              <a:spcAft>
                <a:spcPts val="0"/>
              </a:spcAft>
              <a:buClr>
                <a:srgbClr val="441809"/>
              </a:buClr>
              <a:buSzPts val="2391"/>
              <a:buChar char="•"/>
              <a:defRPr sz="2391"/>
            </a:lvl3pPr>
            <a:lvl4pPr marL="1828800" lvl="3" indent="-353631" algn="l">
              <a:lnSpc>
                <a:spcPct val="90000"/>
              </a:lnSpc>
              <a:spcBef>
                <a:spcPts val="421"/>
              </a:spcBef>
              <a:spcAft>
                <a:spcPts val="0"/>
              </a:spcAft>
              <a:buClr>
                <a:srgbClr val="441809"/>
              </a:buClr>
              <a:buSzPts val="1969"/>
              <a:buChar char="–"/>
              <a:defRPr sz="1969"/>
            </a:lvl4pPr>
            <a:lvl5pPr marL="2286000" lvl="4" indent="-353631" algn="l">
              <a:lnSpc>
                <a:spcPct val="90000"/>
              </a:lnSpc>
              <a:spcBef>
                <a:spcPts val="421"/>
              </a:spcBef>
              <a:spcAft>
                <a:spcPts val="0"/>
              </a:spcAft>
              <a:buClr>
                <a:srgbClr val="441809"/>
              </a:buClr>
              <a:buSzPts val="1969"/>
              <a:buChar char="»"/>
              <a:defRPr sz="1969"/>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txBox="1">
            <a:spLocks noGrp="1"/>
          </p:cNvSpPr>
          <p:nvPr>
            <p:ph type="sldNum" idx="12"/>
          </p:nvPr>
        </p:nvSpPr>
        <p:spPr>
          <a:xfrm>
            <a:off x="10955876" y="6474023"/>
            <a:ext cx="321725" cy="235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3B1808"/>
                </a:solidFill>
                <a:latin typeface="Tahoma"/>
                <a:ea typeface="Tahoma"/>
                <a:cs typeface="Tahoma"/>
                <a:sym typeface="Tahoma"/>
              </a:defRPr>
            </a:lvl1pPr>
            <a:lvl2pPr marL="0" lvl="1" indent="0" algn="r">
              <a:spcBef>
                <a:spcPts val="0"/>
              </a:spcBef>
              <a:spcAft>
                <a:spcPts val="0"/>
              </a:spcAft>
              <a:buNone/>
              <a:defRPr>
                <a:solidFill>
                  <a:srgbClr val="3B1808"/>
                </a:solidFill>
                <a:latin typeface="Tahoma"/>
                <a:ea typeface="Tahoma"/>
                <a:cs typeface="Tahoma"/>
                <a:sym typeface="Tahoma"/>
              </a:defRPr>
            </a:lvl2pPr>
            <a:lvl3pPr marL="0" lvl="2" indent="0" algn="r">
              <a:spcBef>
                <a:spcPts val="0"/>
              </a:spcBef>
              <a:spcAft>
                <a:spcPts val="0"/>
              </a:spcAft>
              <a:buNone/>
              <a:defRPr>
                <a:solidFill>
                  <a:srgbClr val="3B1808"/>
                </a:solidFill>
                <a:latin typeface="Tahoma"/>
                <a:ea typeface="Tahoma"/>
                <a:cs typeface="Tahoma"/>
                <a:sym typeface="Tahoma"/>
              </a:defRPr>
            </a:lvl3pPr>
            <a:lvl4pPr marL="0" lvl="3" indent="0" algn="r">
              <a:spcBef>
                <a:spcPts val="0"/>
              </a:spcBef>
              <a:spcAft>
                <a:spcPts val="0"/>
              </a:spcAft>
              <a:buNone/>
              <a:defRPr>
                <a:solidFill>
                  <a:srgbClr val="3B1808"/>
                </a:solidFill>
                <a:latin typeface="Tahoma"/>
                <a:ea typeface="Tahoma"/>
                <a:cs typeface="Tahoma"/>
                <a:sym typeface="Tahoma"/>
              </a:defRPr>
            </a:lvl4pPr>
            <a:lvl5pPr marL="0" lvl="4" indent="0" algn="r">
              <a:spcBef>
                <a:spcPts val="0"/>
              </a:spcBef>
              <a:spcAft>
                <a:spcPts val="0"/>
              </a:spcAft>
              <a:buNone/>
              <a:defRPr>
                <a:solidFill>
                  <a:srgbClr val="3B1808"/>
                </a:solidFill>
                <a:latin typeface="Tahoma"/>
                <a:ea typeface="Tahoma"/>
                <a:cs typeface="Tahoma"/>
                <a:sym typeface="Tahoma"/>
              </a:defRPr>
            </a:lvl5pPr>
            <a:lvl6pPr marL="0" lvl="5" indent="0" algn="r">
              <a:spcBef>
                <a:spcPts val="0"/>
              </a:spcBef>
              <a:spcAft>
                <a:spcPts val="0"/>
              </a:spcAft>
              <a:buNone/>
              <a:defRPr>
                <a:solidFill>
                  <a:srgbClr val="3B1808"/>
                </a:solidFill>
                <a:latin typeface="Tahoma"/>
                <a:ea typeface="Tahoma"/>
                <a:cs typeface="Tahoma"/>
                <a:sym typeface="Tahoma"/>
              </a:defRPr>
            </a:lvl6pPr>
            <a:lvl7pPr marL="0" lvl="6" indent="0" algn="r">
              <a:spcBef>
                <a:spcPts val="0"/>
              </a:spcBef>
              <a:spcAft>
                <a:spcPts val="0"/>
              </a:spcAft>
              <a:buNone/>
              <a:defRPr>
                <a:solidFill>
                  <a:srgbClr val="3B1808"/>
                </a:solidFill>
                <a:latin typeface="Tahoma"/>
                <a:ea typeface="Tahoma"/>
                <a:cs typeface="Tahoma"/>
                <a:sym typeface="Tahoma"/>
              </a:defRPr>
            </a:lvl7pPr>
            <a:lvl8pPr marL="0" lvl="7" indent="0" algn="r">
              <a:spcBef>
                <a:spcPts val="0"/>
              </a:spcBef>
              <a:spcAft>
                <a:spcPts val="0"/>
              </a:spcAft>
              <a:buNone/>
              <a:defRPr>
                <a:solidFill>
                  <a:srgbClr val="3B1808"/>
                </a:solidFill>
                <a:latin typeface="Tahoma"/>
                <a:ea typeface="Tahoma"/>
                <a:cs typeface="Tahoma"/>
                <a:sym typeface="Tahoma"/>
              </a:defRPr>
            </a:lvl8pPr>
            <a:lvl9pPr marL="0" lvl="8" indent="0" algn="r">
              <a:spcBef>
                <a:spcPts val="0"/>
              </a:spcBef>
              <a:spcAft>
                <a:spcPts val="0"/>
              </a:spcAft>
              <a:buNone/>
              <a:defRPr>
                <a:solidFill>
                  <a:srgbClr val="3B180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Callout">
  <p:cSld name="Content Callou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680323" y="121460"/>
            <a:ext cx="11379677" cy="108094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Source Sans Pro"/>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txBox="1">
            <a:spLocks noGrp="1"/>
          </p:cNvSpPr>
          <p:nvPr>
            <p:ph type="body" idx="1"/>
          </p:nvPr>
        </p:nvSpPr>
        <p:spPr>
          <a:xfrm>
            <a:off x="680321" y="1580873"/>
            <a:ext cx="7722079" cy="4906310"/>
          </a:xfrm>
          <a:prstGeom prst="rect">
            <a:avLst/>
          </a:prstGeom>
          <a:noFill/>
          <a:ln>
            <a:noFill/>
          </a:ln>
        </p:spPr>
        <p:txBody>
          <a:bodyPr spcFirstLastPara="1" wrap="square" lIns="45700"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3" name="Google Shape;143;p22"/>
          <p:cNvSpPr txBox="1">
            <a:spLocks noGrp="1"/>
          </p:cNvSpPr>
          <p:nvPr>
            <p:ph type="sldNum" idx="12"/>
          </p:nvPr>
        </p:nvSpPr>
        <p:spPr>
          <a:xfrm>
            <a:off x="11037849" y="6487184"/>
            <a:ext cx="1154151" cy="370816"/>
          </a:xfrm>
          <a:prstGeom prst="rect">
            <a:avLst/>
          </a:prstGeom>
          <a:noFill/>
          <a:ln>
            <a:noFill/>
          </a:ln>
        </p:spPr>
        <p:txBody>
          <a:bodyPr spcFirstLastPara="1" wrap="square" lIns="91425" tIns="45700" rIns="2743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22"/>
          <p:cNvSpPr/>
          <p:nvPr/>
        </p:nvSpPr>
        <p:spPr>
          <a:xfrm>
            <a:off x="214738" y="0"/>
            <a:ext cx="465583" cy="1202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45" name="Google Shape;145;p22"/>
          <p:cNvPicPr preferRelativeResize="0"/>
          <p:nvPr/>
        </p:nvPicPr>
        <p:blipFill rotWithShape="1">
          <a:blip r:embed="rId2">
            <a:alphaModFix/>
          </a:blip>
          <a:srcRect/>
          <a:stretch/>
        </p:blipFill>
        <p:spPr>
          <a:xfrm>
            <a:off x="264511" y="784784"/>
            <a:ext cx="366036" cy="370816"/>
          </a:xfrm>
          <a:prstGeom prst="rect">
            <a:avLst/>
          </a:prstGeom>
          <a:noFill/>
          <a:ln>
            <a:noFill/>
          </a:ln>
        </p:spPr>
      </p:pic>
      <p:sp>
        <p:nvSpPr>
          <p:cNvPr id="146" name="Google Shape;146;p22"/>
          <p:cNvSpPr txBox="1">
            <a:spLocks noGrp="1"/>
          </p:cNvSpPr>
          <p:nvPr>
            <p:ph type="body" idx="2"/>
          </p:nvPr>
        </p:nvSpPr>
        <p:spPr>
          <a:xfrm>
            <a:off x="8402400" y="1580872"/>
            <a:ext cx="3789600" cy="3657600"/>
          </a:xfrm>
          <a:prstGeom prst="rect">
            <a:avLst/>
          </a:prstGeom>
          <a:solidFill>
            <a:schemeClr val="accent1"/>
          </a:solidFill>
          <a:ln>
            <a:noFill/>
          </a:ln>
        </p:spPr>
        <p:txBody>
          <a:bodyPr spcFirstLastPara="1" wrap="square" lIns="91425" tIns="45700" rIns="18287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7" name="Google Shape;147;p22"/>
          <p:cNvSpPr txBox="1">
            <a:spLocks noGrp="1"/>
          </p:cNvSpPr>
          <p:nvPr>
            <p:ph type="ftr" idx="11"/>
          </p:nvPr>
        </p:nvSpPr>
        <p:spPr>
          <a:xfrm>
            <a:off x="680320" y="6487184"/>
            <a:ext cx="10357529"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Callout with Image" type="picTx">
  <p:cSld name="PICTURE_WITH_CAPTION_TEXT">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680325" y="121462"/>
            <a:ext cx="11379675" cy="108093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Source Sans Pro"/>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23"/>
          <p:cNvSpPr>
            <a:spLocks noGrp="1"/>
          </p:cNvSpPr>
          <p:nvPr>
            <p:ph type="pic" idx="2"/>
          </p:nvPr>
        </p:nvSpPr>
        <p:spPr>
          <a:xfrm>
            <a:off x="680320" y="1580872"/>
            <a:ext cx="7722079" cy="4906312"/>
          </a:xfrm>
          <a:prstGeom prst="rect">
            <a:avLst/>
          </a:prstGeom>
          <a:noFill/>
          <a:ln>
            <a:noFill/>
          </a:ln>
        </p:spPr>
        <p:txBody>
          <a:bodyPr spcFirstLastPara="1" wrap="square" lIns="45700"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151" name="Google Shape;151;p23"/>
          <p:cNvSpPr txBox="1">
            <a:spLocks noGrp="1"/>
          </p:cNvSpPr>
          <p:nvPr>
            <p:ph type="body" idx="1"/>
          </p:nvPr>
        </p:nvSpPr>
        <p:spPr>
          <a:xfrm>
            <a:off x="8402398" y="1580872"/>
            <a:ext cx="3789601" cy="3657600"/>
          </a:xfrm>
          <a:prstGeom prst="rect">
            <a:avLst/>
          </a:prstGeom>
          <a:solidFill>
            <a:schemeClr val="accent1"/>
          </a:solidFill>
          <a:ln>
            <a:noFill/>
          </a:ln>
        </p:spPr>
        <p:txBody>
          <a:bodyPr spcFirstLastPara="1" wrap="square" lIns="91425" tIns="91425" rIns="18287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52" name="Google Shape;152;p23"/>
          <p:cNvSpPr txBox="1">
            <a:spLocks noGrp="1"/>
          </p:cNvSpPr>
          <p:nvPr>
            <p:ph type="sldNum" idx="12"/>
          </p:nvPr>
        </p:nvSpPr>
        <p:spPr>
          <a:xfrm>
            <a:off x="11037849" y="6487184"/>
            <a:ext cx="1154151" cy="370816"/>
          </a:xfrm>
          <a:prstGeom prst="rect">
            <a:avLst/>
          </a:prstGeom>
          <a:noFill/>
          <a:ln>
            <a:noFill/>
          </a:ln>
        </p:spPr>
        <p:txBody>
          <a:bodyPr spcFirstLastPara="1" wrap="square" lIns="91425" tIns="45700" rIns="2743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23"/>
          <p:cNvSpPr/>
          <p:nvPr/>
        </p:nvSpPr>
        <p:spPr>
          <a:xfrm>
            <a:off x="214738" y="0"/>
            <a:ext cx="465583" cy="1202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54" name="Google Shape;154;p23"/>
          <p:cNvPicPr preferRelativeResize="0"/>
          <p:nvPr/>
        </p:nvPicPr>
        <p:blipFill rotWithShape="1">
          <a:blip r:embed="rId2">
            <a:alphaModFix/>
          </a:blip>
          <a:srcRect/>
          <a:stretch/>
        </p:blipFill>
        <p:spPr>
          <a:xfrm>
            <a:off x="264511" y="784784"/>
            <a:ext cx="366036" cy="370816"/>
          </a:xfrm>
          <a:prstGeom prst="rect">
            <a:avLst/>
          </a:prstGeom>
          <a:noFill/>
          <a:ln>
            <a:noFill/>
          </a:ln>
        </p:spPr>
      </p:pic>
      <p:sp>
        <p:nvSpPr>
          <p:cNvPr id="155" name="Google Shape;155;p23"/>
          <p:cNvSpPr txBox="1">
            <a:spLocks noGrp="1"/>
          </p:cNvSpPr>
          <p:nvPr>
            <p:ph type="ftr" idx="11"/>
          </p:nvPr>
        </p:nvSpPr>
        <p:spPr>
          <a:xfrm>
            <a:off x="680320" y="6487184"/>
            <a:ext cx="10357529"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Three Columns">
  <p:cSld name="Content Three Columns">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680320" y="121462"/>
            <a:ext cx="11394080" cy="108093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24"/>
          <p:cNvSpPr txBox="1">
            <a:spLocks noGrp="1"/>
          </p:cNvSpPr>
          <p:nvPr>
            <p:ph type="body" idx="1"/>
          </p:nvPr>
        </p:nvSpPr>
        <p:spPr>
          <a:xfrm>
            <a:off x="660945" y="1591201"/>
            <a:ext cx="3657600" cy="460800"/>
          </a:xfrm>
          <a:prstGeom prst="rect">
            <a:avLst/>
          </a:prstGeom>
          <a:noFill/>
          <a:ln>
            <a:noFill/>
          </a:ln>
        </p:spPr>
        <p:txBody>
          <a:bodyPr spcFirstLastPara="1" wrap="square" lIns="4570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i="0">
                <a:solidFill>
                  <a:schemeClr val="dk1"/>
                </a:solidFill>
                <a:latin typeface="Source Sans Pro SemiBold"/>
                <a:ea typeface="Source Sans Pro SemiBold"/>
                <a:cs typeface="Source Sans Pro SemiBold"/>
                <a:sym typeface="Source Sans Pro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59" name="Google Shape;159;p24"/>
          <p:cNvSpPr txBox="1">
            <a:spLocks noGrp="1"/>
          </p:cNvSpPr>
          <p:nvPr>
            <p:ph type="body" idx="2"/>
          </p:nvPr>
        </p:nvSpPr>
        <p:spPr>
          <a:xfrm>
            <a:off x="680321" y="2052001"/>
            <a:ext cx="3638223" cy="4435182"/>
          </a:xfrm>
          <a:prstGeom prst="rect">
            <a:avLst/>
          </a:prstGeom>
          <a:noFill/>
          <a:ln>
            <a:noFill/>
          </a:ln>
        </p:spPr>
        <p:txBody>
          <a:bodyPr spcFirstLastPara="1" wrap="square" lIns="45700"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60" name="Google Shape;160;p24"/>
          <p:cNvSpPr txBox="1">
            <a:spLocks noGrp="1"/>
          </p:cNvSpPr>
          <p:nvPr>
            <p:ph type="body" idx="3"/>
          </p:nvPr>
        </p:nvSpPr>
        <p:spPr>
          <a:xfrm>
            <a:off x="4447432" y="1591200"/>
            <a:ext cx="3657600" cy="460801"/>
          </a:xfrm>
          <a:prstGeom prst="rect">
            <a:avLst/>
          </a:prstGeom>
          <a:noFill/>
          <a:ln>
            <a:noFill/>
          </a:ln>
        </p:spPr>
        <p:txBody>
          <a:bodyPr spcFirstLastPara="1" wrap="square" lIns="4570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i="0">
                <a:solidFill>
                  <a:schemeClr val="dk1"/>
                </a:solidFill>
                <a:latin typeface="Source Sans Pro SemiBold"/>
                <a:ea typeface="Source Sans Pro SemiBold"/>
                <a:cs typeface="Source Sans Pro SemiBold"/>
                <a:sym typeface="Source Sans Pro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61" name="Google Shape;161;p24"/>
          <p:cNvSpPr txBox="1">
            <a:spLocks noGrp="1"/>
          </p:cNvSpPr>
          <p:nvPr>
            <p:ph type="body" idx="4"/>
          </p:nvPr>
        </p:nvSpPr>
        <p:spPr>
          <a:xfrm>
            <a:off x="4447432" y="2052001"/>
            <a:ext cx="3657600" cy="4435182"/>
          </a:xfrm>
          <a:prstGeom prst="rect">
            <a:avLst/>
          </a:prstGeom>
          <a:noFill/>
          <a:ln>
            <a:noFill/>
          </a:ln>
        </p:spPr>
        <p:txBody>
          <a:bodyPr spcFirstLastPara="1" wrap="square" lIns="45700"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62" name="Google Shape;162;p24"/>
          <p:cNvSpPr txBox="1">
            <a:spLocks noGrp="1"/>
          </p:cNvSpPr>
          <p:nvPr>
            <p:ph type="body" idx="5"/>
          </p:nvPr>
        </p:nvSpPr>
        <p:spPr>
          <a:xfrm>
            <a:off x="8233920" y="1591200"/>
            <a:ext cx="3749040" cy="460801"/>
          </a:xfrm>
          <a:prstGeom prst="rect">
            <a:avLst/>
          </a:prstGeom>
          <a:noFill/>
          <a:ln>
            <a:noFill/>
          </a:ln>
        </p:spPr>
        <p:txBody>
          <a:bodyPr spcFirstLastPara="1" wrap="square" lIns="4570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i="0">
                <a:solidFill>
                  <a:schemeClr val="dk1"/>
                </a:solidFill>
                <a:latin typeface="Source Sans Pro SemiBold"/>
                <a:ea typeface="Source Sans Pro SemiBold"/>
                <a:cs typeface="Source Sans Pro SemiBold"/>
                <a:sym typeface="Source Sans Pro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63" name="Google Shape;163;p24"/>
          <p:cNvSpPr txBox="1">
            <a:spLocks noGrp="1"/>
          </p:cNvSpPr>
          <p:nvPr>
            <p:ph type="body" idx="6"/>
          </p:nvPr>
        </p:nvSpPr>
        <p:spPr>
          <a:xfrm>
            <a:off x="8233920" y="2052001"/>
            <a:ext cx="3749040" cy="4435182"/>
          </a:xfrm>
          <a:prstGeom prst="rect">
            <a:avLst/>
          </a:prstGeom>
          <a:noFill/>
          <a:ln>
            <a:noFill/>
          </a:ln>
        </p:spPr>
        <p:txBody>
          <a:bodyPr spcFirstLastPara="1" wrap="square" lIns="45700"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64" name="Google Shape;164;p24"/>
          <p:cNvSpPr txBox="1">
            <a:spLocks noGrp="1"/>
          </p:cNvSpPr>
          <p:nvPr>
            <p:ph type="sldNum" idx="12"/>
          </p:nvPr>
        </p:nvSpPr>
        <p:spPr>
          <a:xfrm>
            <a:off x="11037849" y="6487184"/>
            <a:ext cx="1154151" cy="370816"/>
          </a:xfrm>
          <a:prstGeom prst="rect">
            <a:avLst/>
          </a:prstGeom>
          <a:noFill/>
          <a:ln>
            <a:noFill/>
          </a:ln>
        </p:spPr>
        <p:txBody>
          <a:bodyPr spcFirstLastPara="1" wrap="square" lIns="91425" tIns="45700" rIns="2743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5" name="Google Shape;165;p24"/>
          <p:cNvSpPr/>
          <p:nvPr/>
        </p:nvSpPr>
        <p:spPr>
          <a:xfrm>
            <a:off x="214738" y="0"/>
            <a:ext cx="465583" cy="1202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66" name="Google Shape;166;p24"/>
          <p:cNvPicPr preferRelativeResize="0"/>
          <p:nvPr/>
        </p:nvPicPr>
        <p:blipFill rotWithShape="1">
          <a:blip r:embed="rId2">
            <a:alphaModFix/>
          </a:blip>
          <a:srcRect/>
          <a:stretch/>
        </p:blipFill>
        <p:spPr>
          <a:xfrm>
            <a:off x="264511" y="784784"/>
            <a:ext cx="366036" cy="370816"/>
          </a:xfrm>
          <a:prstGeom prst="rect">
            <a:avLst/>
          </a:prstGeom>
          <a:noFill/>
          <a:ln>
            <a:noFill/>
          </a:ln>
        </p:spPr>
      </p:pic>
      <p:sp>
        <p:nvSpPr>
          <p:cNvPr id="167" name="Google Shape;167;p24"/>
          <p:cNvSpPr txBox="1">
            <a:spLocks noGrp="1"/>
          </p:cNvSpPr>
          <p:nvPr>
            <p:ph type="ftr" idx="11"/>
          </p:nvPr>
        </p:nvSpPr>
        <p:spPr>
          <a:xfrm>
            <a:off x="680320" y="6487184"/>
            <a:ext cx="10357529"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Three Images">
  <p:cSld name="Content Three Images">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680322" y="112203"/>
            <a:ext cx="11379678" cy="108093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25"/>
          <p:cNvSpPr>
            <a:spLocks noGrp="1"/>
          </p:cNvSpPr>
          <p:nvPr>
            <p:ph type="pic" idx="2"/>
          </p:nvPr>
        </p:nvSpPr>
        <p:spPr>
          <a:xfrm>
            <a:off x="680318" y="1561018"/>
            <a:ext cx="3659651" cy="3658982"/>
          </a:xfrm>
          <a:prstGeom prst="roundRect">
            <a:avLst>
              <a:gd name="adj" fmla="val 0"/>
            </a:avLst>
          </a:prstGeom>
          <a:noFill/>
          <a:ln>
            <a:noFill/>
          </a:ln>
        </p:spPr>
        <p:txBody>
          <a:bodyPr spcFirstLastPara="1" wrap="square" lIns="45700" tIns="45700" rIns="91425" bIns="45700" anchor="t" anchorCtr="0">
            <a:no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71" name="Google Shape;171;p25"/>
          <p:cNvSpPr txBox="1">
            <a:spLocks noGrp="1"/>
          </p:cNvSpPr>
          <p:nvPr>
            <p:ph type="body" idx="1"/>
          </p:nvPr>
        </p:nvSpPr>
        <p:spPr>
          <a:xfrm>
            <a:off x="680318" y="5219999"/>
            <a:ext cx="3657600" cy="1267185"/>
          </a:xfrm>
          <a:prstGeom prst="rect">
            <a:avLst/>
          </a:prstGeom>
          <a:noFill/>
          <a:ln>
            <a:noFill/>
          </a:ln>
        </p:spPr>
        <p:txBody>
          <a:bodyPr spcFirstLastPara="1" wrap="square" lIns="45700"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2" name="Google Shape;172;p25"/>
          <p:cNvSpPr>
            <a:spLocks noGrp="1"/>
          </p:cNvSpPr>
          <p:nvPr>
            <p:ph type="pic" idx="3"/>
          </p:nvPr>
        </p:nvSpPr>
        <p:spPr>
          <a:xfrm>
            <a:off x="4541361" y="1565058"/>
            <a:ext cx="3657600" cy="3654942"/>
          </a:xfrm>
          <a:prstGeom prst="roundRect">
            <a:avLst>
              <a:gd name="adj" fmla="val 0"/>
            </a:avLst>
          </a:prstGeom>
          <a:noFill/>
          <a:ln>
            <a:noFill/>
          </a:ln>
        </p:spPr>
        <p:txBody>
          <a:bodyPr spcFirstLastPara="1" wrap="square" lIns="45700" tIns="45700" rIns="91425" bIns="45700" anchor="t" anchorCtr="0">
            <a:no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73" name="Google Shape;173;p25"/>
          <p:cNvSpPr txBox="1">
            <a:spLocks noGrp="1"/>
          </p:cNvSpPr>
          <p:nvPr>
            <p:ph type="body" idx="4"/>
          </p:nvPr>
        </p:nvSpPr>
        <p:spPr>
          <a:xfrm>
            <a:off x="4541361" y="5219999"/>
            <a:ext cx="3657600" cy="1271691"/>
          </a:xfrm>
          <a:prstGeom prst="rect">
            <a:avLst/>
          </a:prstGeom>
          <a:noFill/>
          <a:ln>
            <a:noFill/>
          </a:ln>
        </p:spPr>
        <p:txBody>
          <a:bodyPr spcFirstLastPara="1" wrap="square" lIns="45700"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4" name="Google Shape;174;p25"/>
          <p:cNvSpPr>
            <a:spLocks noGrp="1"/>
          </p:cNvSpPr>
          <p:nvPr>
            <p:ph type="pic" idx="5"/>
          </p:nvPr>
        </p:nvSpPr>
        <p:spPr>
          <a:xfrm>
            <a:off x="8402400" y="1568186"/>
            <a:ext cx="3657600" cy="3651813"/>
          </a:xfrm>
          <a:prstGeom prst="roundRect">
            <a:avLst>
              <a:gd name="adj" fmla="val 0"/>
            </a:avLst>
          </a:prstGeom>
          <a:noFill/>
          <a:ln>
            <a:noFill/>
          </a:ln>
        </p:spPr>
        <p:txBody>
          <a:bodyPr spcFirstLastPara="1" wrap="square" lIns="45700" tIns="45700" rIns="91425" bIns="45700" anchor="t" anchorCtr="0">
            <a:no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75" name="Google Shape;175;p25"/>
          <p:cNvSpPr txBox="1">
            <a:spLocks noGrp="1"/>
          </p:cNvSpPr>
          <p:nvPr>
            <p:ph type="body" idx="6"/>
          </p:nvPr>
        </p:nvSpPr>
        <p:spPr>
          <a:xfrm>
            <a:off x="8402400" y="5219999"/>
            <a:ext cx="3657600" cy="1267185"/>
          </a:xfrm>
          <a:prstGeom prst="rect">
            <a:avLst/>
          </a:prstGeom>
          <a:noFill/>
          <a:ln>
            <a:noFill/>
          </a:ln>
        </p:spPr>
        <p:txBody>
          <a:bodyPr spcFirstLastPara="1" wrap="square" lIns="45700"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6" name="Google Shape;176;p25"/>
          <p:cNvSpPr txBox="1">
            <a:spLocks noGrp="1"/>
          </p:cNvSpPr>
          <p:nvPr>
            <p:ph type="sldNum" idx="12"/>
          </p:nvPr>
        </p:nvSpPr>
        <p:spPr>
          <a:xfrm>
            <a:off x="11037849" y="6487184"/>
            <a:ext cx="1154151" cy="370816"/>
          </a:xfrm>
          <a:prstGeom prst="rect">
            <a:avLst/>
          </a:prstGeom>
          <a:noFill/>
          <a:ln>
            <a:noFill/>
          </a:ln>
        </p:spPr>
        <p:txBody>
          <a:bodyPr spcFirstLastPara="1" wrap="square" lIns="91425" tIns="45700" rIns="2743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7" name="Google Shape;177;p25"/>
          <p:cNvSpPr/>
          <p:nvPr/>
        </p:nvSpPr>
        <p:spPr>
          <a:xfrm>
            <a:off x="214738" y="0"/>
            <a:ext cx="465583" cy="1202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78" name="Google Shape;178;p25"/>
          <p:cNvPicPr preferRelativeResize="0"/>
          <p:nvPr/>
        </p:nvPicPr>
        <p:blipFill rotWithShape="1">
          <a:blip r:embed="rId2">
            <a:alphaModFix/>
          </a:blip>
          <a:srcRect/>
          <a:stretch/>
        </p:blipFill>
        <p:spPr>
          <a:xfrm>
            <a:off x="264511" y="784784"/>
            <a:ext cx="366036" cy="370816"/>
          </a:xfrm>
          <a:prstGeom prst="rect">
            <a:avLst/>
          </a:prstGeom>
          <a:noFill/>
          <a:ln>
            <a:noFill/>
          </a:ln>
        </p:spPr>
      </p:pic>
      <p:sp>
        <p:nvSpPr>
          <p:cNvPr id="179" name="Google Shape;179;p25"/>
          <p:cNvSpPr txBox="1">
            <a:spLocks noGrp="1"/>
          </p:cNvSpPr>
          <p:nvPr>
            <p:ph type="ftr" idx="11"/>
          </p:nvPr>
        </p:nvSpPr>
        <p:spPr>
          <a:xfrm>
            <a:off x="680320" y="6487184"/>
            <a:ext cx="10357529"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0"/>
        <p:cNvGrpSpPr/>
        <p:nvPr/>
      </p:nvGrpSpPr>
      <p:grpSpPr>
        <a:xfrm>
          <a:off x="0" y="0"/>
          <a:ext cx="0" cy="0"/>
          <a:chOff x="0" y="0"/>
          <a:chExt cx="0" cy="0"/>
        </a:xfrm>
      </p:grpSpPr>
      <p:sp>
        <p:nvSpPr>
          <p:cNvPr id="181" name="Google Shape;181;p2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82" name="Google Shape;182;p26"/>
          <p:cNvSpPr txBox="1">
            <a:spLocks noGrp="1"/>
          </p:cNvSpPr>
          <p:nvPr>
            <p:ph type="ftr" idx="11"/>
          </p:nvPr>
        </p:nvSpPr>
        <p:spPr>
          <a:xfrm>
            <a:off x="680320" y="6492874"/>
            <a:ext cx="10566080" cy="365126"/>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26"/>
          <p:cNvSpPr txBox="1">
            <a:spLocks noGrp="1"/>
          </p:cNvSpPr>
          <p:nvPr>
            <p:ph type="sldNum" idx="12"/>
          </p:nvPr>
        </p:nvSpPr>
        <p:spPr>
          <a:xfrm>
            <a:off x="11246400" y="6492874"/>
            <a:ext cx="945600" cy="365126"/>
          </a:xfrm>
          <a:prstGeom prst="rect">
            <a:avLst/>
          </a:prstGeom>
          <a:noFill/>
          <a:ln>
            <a:noFill/>
          </a:ln>
        </p:spPr>
        <p:txBody>
          <a:bodyPr spcFirstLastPara="1" wrap="square" lIns="91425" tIns="45700" rIns="2743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520567" y="438412"/>
            <a:ext cx="11150866" cy="7891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4180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520567" y="1247617"/>
            <a:ext cx="11150866" cy="466466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41809"/>
              </a:buClr>
              <a:buSzPts val="1800"/>
              <a:buChar char="•"/>
              <a:defRPr/>
            </a:lvl1pPr>
            <a:lvl2pPr marL="914400" lvl="1" indent="-342900" algn="l">
              <a:lnSpc>
                <a:spcPct val="90000"/>
              </a:lnSpc>
              <a:spcBef>
                <a:spcPts val="500"/>
              </a:spcBef>
              <a:spcAft>
                <a:spcPts val="0"/>
              </a:spcAft>
              <a:buClr>
                <a:srgbClr val="441809"/>
              </a:buClr>
              <a:buSzPts val="1800"/>
              <a:buChar char="•"/>
              <a:defRPr/>
            </a:lvl2pPr>
            <a:lvl3pPr marL="1371600" lvl="2" indent="-342900" algn="l">
              <a:lnSpc>
                <a:spcPct val="90000"/>
              </a:lnSpc>
              <a:spcBef>
                <a:spcPts val="500"/>
              </a:spcBef>
              <a:spcAft>
                <a:spcPts val="0"/>
              </a:spcAft>
              <a:buClr>
                <a:srgbClr val="441809"/>
              </a:buClr>
              <a:buSzPts val="1800"/>
              <a:buChar char="•"/>
              <a:defRPr/>
            </a:lvl3pPr>
            <a:lvl4pPr marL="1828800" lvl="3" indent="-342900" algn="l">
              <a:lnSpc>
                <a:spcPct val="90000"/>
              </a:lnSpc>
              <a:spcBef>
                <a:spcPts val="500"/>
              </a:spcBef>
              <a:spcAft>
                <a:spcPts val="0"/>
              </a:spcAft>
              <a:buClr>
                <a:srgbClr val="441809"/>
              </a:buClr>
              <a:buSzPts val="1800"/>
              <a:buChar char="•"/>
              <a:defRPr/>
            </a:lvl4pPr>
            <a:lvl5pPr marL="2286000" lvl="4" indent="-342900" algn="l">
              <a:lnSpc>
                <a:spcPct val="90000"/>
              </a:lnSpc>
              <a:spcBef>
                <a:spcPts val="500"/>
              </a:spcBef>
              <a:spcAft>
                <a:spcPts val="0"/>
              </a:spcAft>
              <a:buClr>
                <a:srgbClr val="44180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41809"/>
              </a:buClr>
              <a:buSzPts val="6000"/>
              <a:buFont typeface="Source Sans Pr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520567" y="438412"/>
            <a:ext cx="11150866" cy="7891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4180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41809"/>
              </a:buClr>
              <a:buSzPts val="1800"/>
              <a:buChar char="•"/>
              <a:defRPr/>
            </a:lvl1pPr>
            <a:lvl2pPr marL="914400" lvl="1" indent="-342900" algn="l">
              <a:lnSpc>
                <a:spcPct val="90000"/>
              </a:lnSpc>
              <a:spcBef>
                <a:spcPts val="500"/>
              </a:spcBef>
              <a:spcAft>
                <a:spcPts val="0"/>
              </a:spcAft>
              <a:buClr>
                <a:srgbClr val="441809"/>
              </a:buClr>
              <a:buSzPts val="1800"/>
              <a:buChar char="•"/>
              <a:defRPr/>
            </a:lvl2pPr>
            <a:lvl3pPr marL="1371600" lvl="2" indent="-342900" algn="l">
              <a:lnSpc>
                <a:spcPct val="90000"/>
              </a:lnSpc>
              <a:spcBef>
                <a:spcPts val="500"/>
              </a:spcBef>
              <a:spcAft>
                <a:spcPts val="0"/>
              </a:spcAft>
              <a:buClr>
                <a:srgbClr val="441809"/>
              </a:buClr>
              <a:buSzPts val="1800"/>
              <a:buChar char="•"/>
              <a:defRPr/>
            </a:lvl3pPr>
            <a:lvl4pPr marL="1828800" lvl="3" indent="-342900" algn="l">
              <a:lnSpc>
                <a:spcPct val="90000"/>
              </a:lnSpc>
              <a:spcBef>
                <a:spcPts val="500"/>
              </a:spcBef>
              <a:spcAft>
                <a:spcPts val="0"/>
              </a:spcAft>
              <a:buClr>
                <a:srgbClr val="441809"/>
              </a:buClr>
              <a:buSzPts val="1800"/>
              <a:buChar char="•"/>
              <a:defRPr/>
            </a:lvl4pPr>
            <a:lvl5pPr marL="2286000" lvl="4" indent="-342900" algn="l">
              <a:lnSpc>
                <a:spcPct val="90000"/>
              </a:lnSpc>
              <a:spcBef>
                <a:spcPts val="500"/>
              </a:spcBef>
              <a:spcAft>
                <a:spcPts val="0"/>
              </a:spcAft>
              <a:buClr>
                <a:srgbClr val="44180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41809"/>
              </a:buClr>
              <a:buSzPts val="1800"/>
              <a:buChar char="•"/>
              <a:defRPr/>
            </a:lvl1pPr>
            <a:lvl2pPr marL="914400" lvl="1" indent="-342900" algn="l">
              <a:lnSpc>
                <a:spcPct val="90000"/>
              </a:lnSpc>
              <a:spcBef>
                <a:spcPts val="500"/>
              </a:spcBef>
              <a:spcAft>
                <a:spcPts val="0"/>
              </a:spcAft>
              <a:buClr>
                <a:srgbClr val="441809"/>
              </a:buClr>
              <a:buSzPts val="1800"/>
              <a:buChar char="•"/>
              <a:defRPr/>
            </a:lvl2pPr>
            <a:lvl3pPr marL="1371600" lvl="2" indent="-342900" algn="l">
              <a:lnSpc>
                <a:spcPct val="90000"/>
              </a:lnSpc>
              <a:spcBef>
                <a:spcPts val="500"/>
              </a:spcBef>
              <a:spcAft>
                <a:spcPts val="0"/>
              </a:spcAft>
              <a:buClr>
                <a:srgbClr val="441809"/>
              </a:buClr>
              <a:buSzPts val="1800"/>
              <a:buChar char="•"/>
              <a:defRPr/>
            </a:lvl3pPr>
            <a:lvl4pPr marL="1828800" lvl="3" indent="-342900" algn="l">
              <a:lnSpc>
                <a:spcPct val="90000"/>
              </a:lnSpc>
              <a:spcBef>
                <a:spcPts val="500"/>
              </a:spcBef>
              <a:spcAft>
                <a:spcPts val="0"/>
              </a:spcAft>
              <a:buClr>
                <a:srgbClr val="441809"/>
              </a:buClr>
              <a:buSzPts val="1800"/>
              <a:buChar char="•"/>
              <a:defRPr/>
            </a:lvl4pPr>
            <a:lvl5pPr marL="2286000" lvl="4" indent="-342900" algn="l">
              <a:lnSpc>
                <a:spcPct val="90000"/>
              </a:lnSpc>
              <a:spcBef>
                <a:spcPts val="500"/>
              </a:spcBef>
              <a:spcAft>
                <a:spcPts val="0"/>
              </a:spcAft>
              <a:buClr>
                <a:srgbClr val="44180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4180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41809"/>
              </a:buClr>
              <a:buSzPts val="2400"/>
              <a:buNone/>
              <a:defRPr sz="2400" b="1"/>
            </a:lvl1pPr>
            <a:lvl2pPr marL="914400" lvl="1" indent="-228600" algn="l">
              <a:lnSpc>
                <a:spcPct val="90000"/>
              </a:lnSpc>
              <a:spcBef>
                <a:spcPts val="500"/>
              </a:spcBef>
              <a:spcAft>
                <a:spcPts val="0"/>
              </a:spcAft>
              <a:buClr>
                <a:srgbClr val="441809"/>
              </a:buClr>
              <a:buSzPts val="2000"/>
              <a:buNone/>
              <a:defRPr sz="2000" b="1"/>
            </a:lvl2pPr>
            <a:lvl3pPr marL="1371600" lvl="2" indent="-228600" algn="l">
              <a:lnSpc>
                <a:spcPct val="90000"/>
              </a:lnSpc>
              <a:spcBef>
                <a:spcPts val="500"/>
              </a:spcBef>
              <a:spcAft>
                <a:spcPts val="0"/>
              </a:spcAft>
              <a:buClr>
                <a:srgbClr val="441809"/>
              </a:buClr>
              <a:buSzPts val="1800"/>
              <a:buNone/>
              <a:defRPr sz="1800" b="1"/>
            </a:lvl3pPr>
            <a:lvl4pPr marL="1828800" lvl="3" indent="-228600" algn="l">
              <a:lnSpc>
                <a:spcPct val="90000"/>
              </a:lnSpc>
              <a:spcBef>
                <a:spcPts val="500"/>
              </a:spcBef>
              <a:spcAft>
                <a:spcPts val="0"/>
              </a:spcAft>
              <a:buClr>
                <a:srgbClr val="441809"/>
              </a:buClr>
              <a:buSzPts val="1600"/>
              <a:buNone/>
              <a:defRPr sz="1600" b="1"/>
            </a:lvl4pPr>
            <a:lvl5pPr marL="2286000" lvl="4" indent="-228600" algn="l">
              <a:lnSpc>
                <a:spcPct val="90000"/>
              </a:lnSpc>
              <a:spcBef>
                <a:spcPts val="500"/>
              </a:spcBef>
              <a:spcAft>
                <a:spcPts val="0"/>
              </a:spcAft>
              <a:buClr>
                <a:srgbClr val="44180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41809"/>
              </a:buClr>
              <a:buSzPts val="1800"/>
              <a:buChar char="•"/>
              <a:defRPr/>
            </a:lvl1pPr>
            <a:lvl2pPr marL="914400" lvl="1" indent="-342900" algn="l">
              <a:lnSpc>
                <a:spcPct val="90000"/>
              </a:lnSpc>
              <a:spcBef>
                <a:spcPts val="500"/>
              </a:spcBef>
              <a:spcAft>
                <a:spcPts val="0"/>
              </a:spcAft>
              <a:buClr>
                <a:srgbClr val="441809"/>
              </a:buClr>
              <a:buSzPts val="1800"/>
              <a:buChar char="•"/>
              <a:defRPr/>
            </a:lvl2pPr>
            <a:lvl3pPr marL="1371600" lvl="2" indent="-342900" algn="l">
              <a:lnSpc>
                <a:spcPct val="90000"/>
              </a:lnSpc>
              <a:spcBef>
                <a:spcPts val="500"/>
              </a:spcBef>
              <a:spcAft>
                <a:spcPts val="0"/>
              </a:spcAft>
              <a:buClr>
                <a:srgbClr val="441809"/>
              </a:buClr>
              <a:buSzPts val="1800"/>
              <a:buChar char="•"/>
              <a:defRPr/>
            </a:lvl3pPr>
            <a:lvl4pPr marL="1828800" lvl="3" indent="-342900" algn="l">
              <a:lnSpc>
                <a:spcPct val="90000"/>
              </a:lnSpc>
              <a:spcBef>
                <a:spcPts val="500"/>
              </a:spcBef>
              <a:spcAft>
                <a:spcPts val="0"/>
              </a:spcAft>
              <a:buClr>
                <a:srgbClr val="441809"/>
              </a:buClr>
              <a:buSzPts val="1800"/>
              <a:buChar char="•"/>
              <a:defRPr/>
            </a:lvl4pPr>
            <a:lvl5pPr marL="2286000" lvl="4" indent="-342900" algn="l">
              <a:lnSpc>
                <a:spcPct val="90000"/>
              </a:lnSpc>
              <a:spcBef>
                <a:spcPts val="500"/>
              </a:spcBef>
              <a:spcAft>
                <a:spcPts val="0"/>
              </a:spcAft>
              <a:buClr>
                <a:srgbClr val="44180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41809"/>
              </a:buClr>
              <a:buSzPts val="2400"/>
              <a:buNone/>
              <a:defRPr sz="2400" b="1"/>
            </a:lvl1pPr>
            <a:lvl2pPr marL="914400" lvl="1" indent="-228600" algn="l">
              <a:lnSpc>
                <a:spcPct val="90000"/>
              </a:lnSpc>
              <a:spcBef>
                <a:spcPts val="500"/>
              </a:spcBef>
              <a:spcAft>
                <a:spcPts val="0"/>
              </a:spcAft>
              <a:buClr>
                <a:srgbClr val="441809"/>
              </a:buClr>
              <a:buSzPts val="2000"/>
              <a:buNone/>
              <a:defRPr sz="2000" b="1"/>
            </a:lvl2pPr>
            <a:lvl3pPr marL="1371600" lvl="2" indent="-228600" algn="l">
              <a:lnSpc>
                <a:spcPct val="90000"/>
              </a:lnSpc>
              <a:spcBef>
                <a:spcPts val="500"/>
              </a:spcBef>
              <a:spcAft>
                <a:spcPts val="0"/>
              </a:spcAft>
              <a:buClr>
                <a:srgbClr val="441809"/>
              </a:buClr>
              <a:buSzPts val="1800"/>
              <a:buNone/>
              <a:defRPr sz="1800" b="1"/>
            </a:lvl3pPr>
            <a:lvl4pPr marL="1828800" lvl="3" indent="-228600" algn="l">
              <a:lnSpc>
                <a:spcPct val="90000"/>
              </a:lnSpc>
              <a:spcBef>
                <a:spcPts val="500"/>
              </a:spcBef>
              <a:spcAft>
                <a:spcPts val="0"/>
              </a:spcAft>
              <a:buClr>
                <a:srgbClr val="441809"/>
              </a:buClr>
              <a:buSzPts val="1600"/>
              <a:buNone/>
              <a:defRPr sz="1600" b="1"/>
            </a:lvl4pPr>
            <a:lvl5pPr marL="2286000" lvl="4" indent="-228600" algn="l">
              <a:lnSpc>
                <a:spcPct val="90000"/>
              </a:lnSpc>
              <a:spcBef>
                <a:spcPts val="500"/>
              </a:spcBef>
              <a:spcAft>
                <a:spcPts val="0"/>
              </a:spcAft>
              <a:buClr>
                <a:srgbClr val="44180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41809"/>
              </a:buClr>
              <a:buSzPts val="1800"/>
              <a:buChar char="•"/>
              <a:defRPr/>
            </a:lvl1pPr>
            <a:lvl2pPr marL="914400" lvl="1" indent="-342900" algn="l">
              <a:lnSpc>
                <a:spcPct val="90000"/>
              </a:lnSpc>
              <a:spcBef>
                <a:spcPts val="500"/>
              </a:spcBef>
              <a:spcAft>
                <a:spcPts val="0"/>
              </a:spcAft>
              <a:buClr>
                <a:srgbClr val="441809"/>
              </a:buClr>
              <a:buSzPts val="1800"/>
              <a:buChar char="•"/>
              <a:defRPr/>
            </a:lvl2pPr>
            <a:lvl3pPr marL="1371600" lvl="2" indent="-342900" algn="l">
              <a:lnSpc>
                <a:spcPct val="90000"/>
              </a:lnSpc>
              <a:spcBef>
                <a:spcPts val="500"/>
              </a:spcBef>
              <a:spcAft>
                <a:spcPts val="0"/>
              </a:spcAft>
              <a:buClr>
                <a:srgbClr val="441809"/>
              </a:buClr>
              <a:buSzPts val="1800"/>
              <a:buChar char="•"/>
              <a:defRPr/>
            </a:lvl3pPr>
            <a:lvl4pPr marL="1828800" lvl="3" indent="-342900" algn="l">
              <a:lnSpc>
                <a:spcPct val="90000"/>
              </a:lnSpc>
              <a:spcBef>
                <a:spcPts val="500"/>
              </a:spcBef>
              <a:spcAft>
                <a:spcPts val="0"/>
              </a:spcAft>
              <a:buClr>
                <a:srgbClr val="441809"/>
              </a:buClr>
              <a:buSzPts val="1800"/>
              <a:buChar char="•"/>
              <a:defRPr/>
            </a:lvl4pPr>
            <a:lvl5pPr marL="2286000" lvl="4" indent="-342900" algn="l">
              <a:lnSpc>
                <a:spcPct val="90000"/>
              </a:lnSpc>
              <a:spcBef>
                <a:spcPts val="500"/>
              </a:spcBef>
              <a:spcAft>
                <a:spcPts val="0"/>
              </a:spcAft>
              <a:buClr>
                <a:srgbClr val="44180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520567" y="438412"/>
            <a:ext cx="11150866" cy="7891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4180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41809"/>
              </a:buClr>
              <a:buSzPts val="3200"/>
              <a:buFont typeface="Source Sans Pr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441809"/>
              </a:buClr>
              <a:buSzPts val="3200"/>
              <a:buChar char="•"/>
              <a:defRPr sz="3200"/>
            </a:lvl1pPr>
            <a:lvl2pPr marL="914400" lvl="1" indent="-406400" algn="l">
              <a:lnSpc>
                <a:spcPct val="90000"/>
              </a:lnSpc>
              <a:spcBef>
                <a:spcPts val="500"/>
              </a:spcBef>
              <a:spcAft>
                <a:spcPts val="0"/>
              </a:spcAft>
              <a:buClr>
                <a:srgbClr val="441809"/>
              </a:buClr>
              <a:buSzPts val="2800"/>
              <a:buChar char="•"/>
              <a:defRPr sz="2800"/>
            </a:lvl2pPr>
            <a:lvl3pPr marL="1371600" lvl="2" indent="-381000" algn="l">
              <a:lnSpc>
                <a:spcPct val="90000"/>
              </a:lnSpc>
              <a:spcBef>
                <a:spcPts val="500"/>
              </a:spcBef>
              <a:spcAft>
                <a:spcPts val="0"/>
              </a:spcAft>
              <a:buClr>
                <a:srgbClr val="441809"/>
              </a:buClr>
              <a:buSzPts val="2400"/>
              <a:buChar char="•"/>
              <a:defRPr sz="2400"/>
            </a:lvl3pPr>
            <a:lvl4pPr marL="1828800" lvl="3" indent="-355600" algn="l">
              <a:lnSpc>
                <a:spcPct val="90000"/>
              </a:lnSpc>
              <a:spcBef>
                <a:spcPts val="500"/>
              </a:spcBef>
              <a:spcAft>
                <a:spcPts val="0"/>
              </a:spcAft>
              <a:buClr>
                <a:srgbClr val="441809"/>
              </a:buClr>
              <a:buSzPts val="2000"/>
              <a:buChar char="•"/>
              <a:defRPr sz="2000"/>
            </a:lvl4pPr>
            <a:lvl5pPr marL="2286000" lvl="4" indent="-355600" algn="l">
              <a:lnSpc>
                <a:spcPct val="90000"/>
              </a:lnSpc>
              <a:spcBef>
                <a:spcPts val="500"/>
              </a:spcBef>
              <a:spcAft>
                <a:spcPts val="0"/>
              </a:spcAft>
              <a:buClr>
                <a:srgbClr val="44180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41809"/>
              </a:buClr>
              <a:buSzPts val="1600"/>
              <a:buNone/>
              <a:defRPr sz="1600"/>
            </a:lvl1pPr>
            <a:lvl2pPr marL="914400" lvl="1" indent="-228600" algn="l">
              <a:lnSpc>
                <a:spcPct val="90000"/>
              </a:lnSpc>
              <a:spcBef>
                <a:spcPts val="500"/>
              </a:spcBef>
              <a:spcAft>
                <a:spcPts val="0"/>
              </a:spcAft>
              <a:buClr>
                <a:srgbClr val="441809"/>
              </a:buClr>
              <a:buSzPts val="1400"/>
              <a:buNone/>
              <a:defRPr sz="1400"/>
            </a:lvl2pPr>
            <a:lvl3pPr marL="1371600" lvl="2" indent="-228600" algn="l">
              <a:lnSpc>
                <a:spcPct val="90000"/>
              </a:lnSpc>
              <a:spcBef>
                <a:spcPts val="500"/>
              </a:spcBef>
              <a:spcAft>
                <a:spcPts val="0"/>
              </a:spcAft>
              <a:buClr>
                <a:srgbClr val="441809"/>
              </a:buClr>
              <a:buSzPts val="1200"/>
              <a:buNone/>
              <a:defRPr sz="1200"/>
            </a:lvl3pPr>
            <a:lvl4pPr marL="1828800" lvl="3" indent="-228600" algn="l">
              <a:lnSpc>
                <a:spcPct val="90000"/>
              </a:lnSpc>
              <a:spcBef>
                <a:spcPts val="500"/>
              </a:spcBef>
              <a:spcAft>
                <a:spcPts val="0"/>
              </a:spcAft>
              <a:buClr>
                <a:srgbClr val="441809"/>
              </a:buClr>
              <a:buSzPts val="1000"/>
              <a:buNone/>
              <a:defRPr sz="1000"/>
            </a:lvl4pPr>
            <a:lvl5pPr marL="2286000" lvl="4" indent="-228600" algn="l">
              <a:lnSpc>
                <a:spcPct val="90000"/>
              </a:lnSpc>
              <a:spcBef>
                <a:spcPts val="500"/>
              </a:spcBef>
              <a:spcAft>
                <a:spcPts val="0"/>
              </a:spcAft>
              <a:buClr>
                <a:srgbClr val="44180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rot="10800000">
            <a:off x="7010400" y="5738177"/>
            <a:ext cx="5943600" cy="1236346"/>
          </a:xfrm>
          <a:prstGeom prst="parallelogram">
            <a:avLst>
              <a:gd name="adj" fmla="val 49409"/>
            </a:avLst>
          </a:prstGeom>
          <a:solidFill>
            <a:srgbClr val="FACA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 name="Google Shape;11;p1"/>
          <p:cNvPicPr preferRelativeResize="0"/>
          <p:nvPr/>
        </p:nvPicPr>
        <p:blipFill rotWithShape="1">
          <a:blip r:embed="rId14">
            <a:alphaModFix/>
          </a:blip>
          <a:srcRect/>
          <a:stretch/>
        </p:blipFill>
        <p:spPr>
          <a:xfrm>
            <a:off x="7522886" y="5726110"/>
            <a:ext cx="3821289" cy="914400"/>
          </a:xfrm>
          <a:prstGeom prst="rect">
            <a:avLst/>
          </a:prstGeom>
          <a:noFill/>
          <a:ln>
            <a:noFill/>
          </a:ln>
        </p:spPr>
      </p:pic>
      <p:sp>
        <p:nvSpPr>
          <p:cNvPr id="12" name="Google Shape;12;p1"/>
          <p:cNvSpPr txBox="1">
            <a:spLocks noGrp="1"/>
          </p:cNvSpPr>
          <p:nvPr>
            <p:ph type="title"/>
          </p:nvPr>
        </p:nvSpPr>
        <p:spPr>
          <a:xfrm>
            <a:off x="520567" y="438412"/>
            <a:ext cx="11150866" cy="78914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441809"/>
              </a:buClr>
              <a:buSzPts val="4400"/>
              <a:buFont typeface="Source Sans Pro"/>
              <a:buNone/>
              <a:defRPr sz="4400" b="1" i="0" u="none" strike="noStrike" cap="none">
                <a:solidFill>
                  <a:srgbClr val="441809"/>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520567" y="1247617"/>
            <a:ext cx="11150866" cy="46646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441809"/>
              </a:buClr>
              <a:buSzPts val="2800"/>
              <a:buFont typeface="Arial"/>
              <a:buChar char="•"/>
              <a:defRPr sz="2800" b="0" i="0" u="none" strike="noStrike" cap="none">
                <a:solidFill>
                  <a:srgbClr val="441809"/>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441809"/>
              </a:buClr>
              <a:buSzPts val="2400"/>
              <a:buFont typeface="Arial"/>
              <a:buChar char="•"/>
              <a:defRPr sz="2400" b="0" i="0" u="none" strike="noStrike" cap="none">
                <a:solidFill>
                  <a:srgbClr val="441809"/>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441809"/>
              </a:buClr>
              <a:buSzPts val="2000"/>
              <a:buFont typeface="Arial"/>
              <a:buChar char="•"/>
              <a:defRPr sz="2000" b="0" i="0" u="none" strike="noStrike" cap="none">
                <a:solidFill>
                  <a:srgbClr val="441809"/>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441809"/>
              </a:buClr>
              <a:buSzPts val="1800"/>
              <a:buFont typeface="Arial"/>
              <a:buChar char="•"/>
              <a:defRPr sz="1800" b="0" i="0" u="none" strike="noStrike" cap="none">
                <a:solidFill>
                  <a:srgbClr val="441809"/>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441809"/>
              </a:buClr>
              <a:buSzPts val="1800"/>
              <a:buFont typeface="Arial"/>
              <a:buChar char="•"/>
              <a:defRPr sz="1800" b="0" i="0" u="none" strike="noStrike" cap="none">
                <a:solidFill>
                  <a:srgbClr val="441809"/>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888888"/>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888888"/>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888888"/>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888888"/>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888888"/>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888888"/>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888888"/>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888888"/>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
          <p:cNvSpPr txBox="1"/>
          <p:nvPr/>
        </p:nvSpPr>
        <p:spPr>
          <a:xfrm>
            <a:off x="8153400" y="6376416"/>
            <a:ext cx="2090770" cy="34226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41809"/>
              </a:buClr>
              <a:buSzPts val="1800"/>
              <a:buFont typeface="Source Sans Pro"/>
              <a:buNone/>
            </a:pPr>
            <a:r>
              <a:rPr lang="en-US" sz="1800" b="1" i="0" u="none" strike="noStrike" cap="none">
                <a:solidFill>
                  <a:srgbClr val="441809"/>
                </a:solidFill>
                <a:latin typeface="Source Sans Pro"/>
                <a:ea typeface="Source Sans Pro"/>
                <a:cs typeface="Source Sans Pro"/>
                <a:sym typeface="Source Sans Pro"/>
              </a:rPr>
              <a:t>ORIENTATION</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2"/>
        <p:cNvGrpSpPr/>
        <p:nvPr/>
      </p:nvGrpSpPr>
      <p:grpSpPr>
        <a:xfrm>
          <a:off x="0" y="0"/>
          <a:ext cx="0" cy="0"/>
          <a:chOff x="0" y="0"/>
          <a:chExt cx="0" cy="0"/>
        </a:xfrm>
      </p:grpSpPr>
      <p:sp>
        <p:nvSpPr>
          <p:cNvPr id="93" name="Google Shape;93;p14"/>
          <p:cNvSpPr txBox="1">
            <a:spLocks noGrp="1"/>
          </p:cNvSpPr>
          <p:nvPr>
            <p:ph type="sldNum" idx="12"/>
          </p:nvPr>
        </p:nvSpPr>
        <p:spPr>
          <a:xfrm>
            <a:off x="11246400" y="6492874"/>
            <a:ext cx="945600" cy="365126"/>
          </a:xfrm>
          <a:prstGeom prst="rect">
            <a:avLst/>
          </a:prstGeom>
          <a:noFill/>
          <a:ln>
            <a:noFill/>
          </a:ln>
        </p:spPr>
        <p:txBody>
          <a:bodyPr spcFirstLastPara="1" wrap="square" lIns="91425" tIns="45700" rIns="274300" bIns="45700" anchor="ctr" anchorCtr="0">
            <a:noAutofit/>
          </a:bodyPr>
          <a:lstStyle>
            <a:lvl1pPr marL="0" marR="0" lvl="0" indent="0" algn="r" rtl="0">
              <a:spcBef>
                <a:spcPts val="0"/>
              </a:spcBef>
              <a:buNone/>
              <a:defRPr sz="1000" b="0" i="0" u="none" strike="noStrike" cap="none">
                <a:solidFill>
                  <a:schemeClr val="dk1"/>
                </a:solidFill>
                <a:latin typeface="Source Sans Pro"/>
                <a:ea typeface="Source Sans Pro"/>
                <a:cs typeface="Source Sans Pro"/>
                <a:sym typeface="Source Sans Pro"/>
              </a:defRPr>
            </a:lvl1pPr>
            <a:lvl2pPr marL="0" marR="0" lvl="1" indent="0" algn="r" rtl="0">
              <a:spcBef>
                <a:spcPts val="0"/>
              </a:spcBef>
              <a:buNone/>
              <a:defRPr sz="1000" b="0" i="0" u="none" strike="noStrike" cap="none">
                <a:solidFill>
                  <a:schemeClr val="dk1"/>
                </a:solidFill>
                <a:latin typeface="Source Sans Pro"/>
                <a:ea typeface="Source Sans Pro"/>
                <a:cs typeface="Source Sans Pro"/>
                <a:sym typeface="Source Sans Pro"/>
              </a:defRPr>
            </a:lvl2pPr>
            <a:lvl3pPr marL="0" marR="0" lvl="2" indent="0" algn="r" rtl="0">
              <a:spcBef>
                <a:spcPts val="0"/>
              </a:spcBef>
              <a:buNone/>
              <a:defRPr sz="1000" b="0" i="0" u="none" strike="noStrike" cap="none">
                <a:solidFill>
                  <a:schemeClr val="dk1"/>
                </a:solidFill>
                <a:latin typeface="Source Sans Pro"/>
                <a:ea typeface="Source Sans Pro"/>
                <a:cs typeface="Source Sans Pro"/>
                <a:sym typeface="Source Sans Pro"/>
              </a:defRPr>
            </a:lvl3pPr>
            <a:lvl4pPr marL="0" marR="0" lvl="3" indent="0" algn="r" rtl="0">
              <a:spcBef>
                <a:spcPts val="0"/>
              </a:spcBef>
              <a:buNone/>
              <a:defRPr sz="1000" b="0" i="0" u="none" strike="noStrike" cap="none">
                <a:solidFill>
                  <a:schemeClr val="dk1"/>
                </a:solidFill>
                <a:latin typeface="Source Sans Pro"/>
                <a:ea typeface="Source Sans Pro"/>
                <a:cs typeface="Source Sans Pro"/>
                <a:sym typeface="Source Sans Pro"/>
              </a:defRPr>
            </a:lvl4pPr>
            <a:lvl5pPr marL="0" marR="0" lvl="4" indent="0" algn="r" rtl="0">
              <a:spcBef>
                <a:spcPts val="0"/>
              </a:spcBef>
              <a:buNone/>
              <a:defRPr sz="1000" b="0" i="0" u="none" strike="noStrike" cap="none">
                <a:solidFill>
                  <a:schemeClr val="dk1"/>
                </a:solidFill>
                <a:latin typeface="Source Sans Pro"/>
                <a:ea typeface="Source Sans Pro"/>
                <a:cs typeface="Source Sans Pro"/>
                <a:sym typeface="Source Sans Pro"/>
              </a:defRPr>
            </a:lvl5pPr>
            <a:lvl6pPr marL="0" marR="0" lvl="5" indent="0" algn="r" rtl="0">
              <a:spcBef>
                <a:spcPts val="0"/>
              </a:spcBef>
              <a:buNone/>
              <a:defRPr sz="1000" b="0" i="0" u="none" strike="noStrike" cap="none">
                <a:solidFill>
                  <a:schemeClr val="dk1"/>
                </a:solidFill>
                <a:latin typeface="Source Sans Pro"/>
                <a:ea typeface="Source Sans Pro"/>
                <a:cs typeface="Source Sans Pro"/>
                <a:sym typeface="Source Sans Pro"/>
              </a:defRPr>
            </a:lvl6pPr>
            <a:lvl7pPr marL="0" marR="0" lvl="6" indent="0" algn="r" rtl="0">
              <a:spcBef>
                <a:spcPts val="0"/>
              </a:spcBef>
              <a:buNone/>
              <a:defRPr sz="1000" b="0" i="0" u="none" strike="noStrike" cap="none">
                <a:solidFill>
                  <a:schemeClr val="dk1"/>
                </a:solidFill>
                <a:latin typeface="Source Sans Pro"/>
                <a:ea typeface="Source Sans Pro"/>
                <a:cs typeface="Source Sans Pro"/>
                <a:sym typeface="Source Sans Pro"/>
              </a:defRPr>
            </a:lvl7pPr>
            <a:lvl8pPr marL="0" marR="0" lvl="7" indent="0" algn="r" rtl="0">
              <a:spcBef>
                <a:spcPts val="0"/>
              </a:spcBef>
              <a:buNone/>
              <a:defRPr sz="1000" b="0" i="0" u="none" strike="noStrike" cap="none">
                <a:solidFill>
                  <a:schemeClr val="dk1"/>
                </a:solidFill>
                <a:latin typeface="Source Sans Pro"/>
                <a:ea typeface="Source Sans Pro"/>
                <a:cs typeface="Source Sans Pro"/>
                <a:sym typeface="Source Sans Pro"/>
              </a:defRPr>
            </a:lvl8pPr>
            <a:lvl9pPr marL="0" marR="0" lvl="8" indent="0" algn="r" rtl="0">
              <a:spcBef>
                <a:spcPts val="0"/>
              </a:spcBef>
              <a:buNone/>
              <a:defRPr sz="10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14"/>
          <p:cNvSpPr txBox="1">
            <a:spLocks noGrp="1"/>
          </p:cNvSpPr>
          <p:nvPr>
            <p:ph type="title"/>
          </p:nvPr>
        </p:nvSpPr>
        <p:spPr>
          <a:xfrm>
            <a:off x="680320" y="121462"/>
            <a:ext cx="11394080" cy="1080938"/>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400"/>
              <a:buFont typeface="Source Sans Pro"/>
              <a:buNone/>
              <a:defRPr sz="2400" b="1"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4"/>
          <p:cNvSpPr txBox="1">
            <a:spLocks noGrp="1"/>
          </p:cNvSpPr>
          <p:nvPr>
            <p:ph type="body" idx="1"/>
          </p:nvPr>
        </p:nvSpPr>
        <p:spPr>
          <a:xfrm>
            <a:off x="680321" y="2336872"/>
            <a:ext cx="9613861" cy="4156001"/>
          </a:xfrm>
          <a:prstGeom prst="rect">
            <a:avLst/>
          </a:prstGeom>
          <a:noFill/>
          <a:ln>
            <a:noFill/>
          </a:ln>
        </p:spPr>
        <p:txBody>
          <a:bodyPr spcFirstLastPara="1" wrap="square" lIns="45700" tIns="45700" rIns="91425" bIns="45700" anchor="t" anchorCtr="0">
            <a:no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96" name="Google Shape;96;p14"/>
          <p:cNvSpPr txBox="1">
            <a:spLocks noGrp="1"/>
          </p:cNvSpPr>
          <p:nvPr>
            <p:ph type="ftr" idx="11"/>
          </p:nvPr>
        </p:nvSpPr>
        <p:spPr>
          <a:xfrm>
            <a:off x="680320" y="6492874"/>
            <a:ext cx="10566080" cy="365126"/>
          </a:xfrm>
          <a:prstGeom prst="rect">
            <a:avLst/>
          </a:prstGeom>
          <a:noFill/>
          <a:ln>
            <a:noFill/>
          </a:ln>
        </p:spPr>
        <p:txBody>
          <a:bodyPr spcFirstLastPara="1" wrap="square" lIns="0"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aoprals.state.gov/Web920/per_diem_action.asp?MenuHide=1&amp;CountryCode=0000"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https://sites.rowan.edu/accountspayable/_docs/travel_paper_forms/student_travel_waiver_updated_approved_01_23_2020.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ites.rowan.edu/accountspayable/_docs/travel_paper_forms/international_travel_request.pdf"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research.rowan.edu/officeofresearch/compliance/docs/exportdocs/international-travel-checklist_final_10-13-2021_secured.pdf"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hyperlink" Target="mailto:econtrols@rowan.edu" TargetMode="External"/><Relationship Id="rId4" Type="http://schemas.openxmlformats.org/officeDocument/2006/relationships/hyperlink" Target="https://research.rowan.edu/officeofresearch/compliance/exportcontrols/cititrainin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aoprals.state.gov/Web920/per_diem_action.asp?MenuHide=1&amp;CountryCode=0000"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s://sites.rowan.edu/accountspayable/_docs/travel_paper_forms/student_travel_waiver_updated_approved_01_23_2020.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sites.rowan.edu/accountspayable/_docs/travel_paper_forms/travel_expense_01012023.pdf"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aoprals.state.gov/Web920/per_diem_action.asp?MenuHide=1&amp;CountryCode=0000"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hyperlink" Target="https://sites.rowan.edu/accountspayable/_docs/concur_ui/doc_expense_report_tips.pdf"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sites.rowan.edu/accountspayable/travel/concur_t_e/training_documents/direct_travel.html"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hyperlink" Target="https://sites.rowan.edu/procurement/purchasing%20/purchasing_card_fuel.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sites.rowan.edu/accountspayable/news-and-updates/#march23chat"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hyperlink" Target="https://admissions.rowan.edu/student-experience/study-abroad.html" TargetMode="External"/><Relationship Id="rId3" Type="http://schemas.openxmlformats.org/officeDocument/2006/relationships/hyperlink" Target="https://sites.rowan.edu/accountspayable/" TargetMode="External"/><Relationship Id="rId7" Type="http://schemas.openxmlformats.org/officeDocument/2006/relationships/hyperlink" Target="https://research.rowan.edu/officeofresearch/compliance/exportcontrols/"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hyperlink" Target="https://sites.rowan.edu/procurement/purchasing%20/purchasing_card_fuel.html" TargetMode="External"/><Relationship Id="rId5" Type="http://schemas.openxmlformats.org/officeDocument/2006/relationships/hyperlink" Target="mailto:AskTravel@rowan.edu" TargetMode="External"/><Relationship Id="rId4" Type="http://schemas.openxmlformats.org/officeDocument/2006/relationships/hyperlink" Target="https://sites.rowan.edu/accountspayable/travel/student_non-employee_trave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sites.rowan.edu/accountspayable/_docs/travel_paper_forms/day_travel_expense_01012023.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s://docs.google.com/forms/d/e/1FAIpQLScuHVJ96PP1wnBLAkM2wzbIlTy8a1H2u4N8TNvKNuZNwVlNxA/viewform"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sites.rowan.edu/accountspayable/_docs/travel_paper_forms/domestic_travel_request_01012023.pdf"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ctrTitle"/>
          </p:nvPr>
        </p:nvSpPr>
        <p:spPr>
          <a:xfrm>
            <a:off x="2870200" y="1759912"/>
            <a:ext cx="9321900" cy="166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Student Travel Process</a:t>
            </a:r>
            <a:endParaRPr/>
          </a:p>
        </p:txBody>
      </p:sp>
      <p:sp>
        <p:nvSpPr>
          <p:cNvPr id="190" name="Google Shape;190;p27"/>
          <p:cNvSpPr txBox="1">
            <a:spLocks noGrp="1"/>
          </p:cNvSpPr>
          <p:nvPr>
            <p:ph type="body" idx="2"/>
          </p:nvPr>
        </p:nvSpPr>
        <p:spPr>
          <a:xfrm>
            <a:off x="2870200" y="4705650"/>
            <a:ext cx="8761200" cy="1353600"/>
          </a:xfrm>
          <a:prstGeom prst="rect">
            <a:avLst/>
          </a:prstGeom>
        </p:spPr>
        <p:txBody>
          <a:bodyPr spcFirstLastPara="1" wrap="square" lIns="45700" tIns="45700" rIns="91425" bIns="45700" anchor="b" anchorCtr="0">
            <a:noAutofit/>
          </a:bodyPr>
          <a:lstStyle/>
          <a:p>
            <a:pPr marL="0" lvl="0" indent="0" algn="l" rtl="0">
              <a:lnSpc>
                <a:spcPct val="115000"/>
              </a:lnSpc>
              <a:spcBef>
                <a:spcPts val="0"/>
              </a:spcBef>
              <a:spcAft>
                <a:spcPts val="0"/>
              </a:spcAft>
              <a:buNone/>
            </a:pPr>
            <a:endParaRPr sz="2500" b="1">
              <a:solidFill>
                <a:srgbClr val="000000"/>
              </a:solidFill>
            </a:endParaRPr>
          </a:p>
          <a:p>
            <a:pPr marL="0" lvl="0" indent="0" algn="l" rtl="0">
              <a:lnSpc>
                <a:spcPct val="115000"/>
              </a:lnSpc>
              <a:spcBef>
                <a:spcPts val="0"/>
              </a:spcBef>
              <a:spcAft>
                <a:spcPts val="0"/>
              </a:spcAft>
              <a:buNone/>
            </a:pPr>
            <a:endParaRPr sz="2500">
              <a:solidFill>
                <a:srgbClr val="000000"/>
              </a:solidFill>
            </a:endParaRPr>
          </a:p>
          <a:p>
            <a:pPr marL="91440" lvl="0" indent="0" algn="l" rtl="0">
              <a:spcBef>
                <a:spcPts val="0"/>
              </a:spcBef>
              <a:spcAft>
                <a:spcPts val="0"/>
              </a:spcAft>
              <a:buNone/>
            </a:pPr>
            <a:endParaRPr/>
          </a:p>
        </p:txBody>
      </p:sp>
      <p:sp>
        <p:nvSpPr>
          <p:cNvPr id="191" name="Google Shape;191;p27"/>
          <p:cNvSpPr txBox="1"/>
          <p:nvPr/>
        </p:nvSpPr>
        <p:spPr>
          <a:xfrm>
            <a:off x="2870200" y="3498775"/>
            <a:ext cx="546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Source Sans Pro"/>
                <a:ea typeface="Source Sans Pro"/>
                <a:cs typeface="Source Sans Pro"/>
                <a:sym typeface="Source Sans Pro"/>
              </a:rPr>
              <a:t>April 27, 2023</a:t>
            </a:r>
            <a:endParaRPr>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680320" y="121462"/>
            <a:ext cx="11394000" cy="108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Ethics Liaison Officer </a:t>
            </a:r>
            <a:endParaRPr sz="4000"/>
          </a:p>
        </p:txBody>
      </p:sp>
      <p:sp>
        <p:nvSpPr>
          <p:cNvPr id="253" name="Google Shape;253;p36"/>
          <p:cNvSpPr txBox="1">
            <a:spLocks noGrp="1"/>
          </p:cNvSpPr>
          <p:nvPr>
            <p:ph type="body" idx="1"/>
          </p:nvPr>
        </p:nvSpPr>
        <p:spPr>
          <a:xfrm>
            <a:off x="680321" y="1591200"/>
            <a:ext cx="11394000" cy="4896000"/>
          </a:xfrm>
          <a:prstGeom prst="rect">
            <a:avLst/>
          </a:prstGeom>
        </p:spPr>
        <p:txBody>
          <a:bodyPr spcFirstLastPara="1" wrap="square" lIns="45700" tIns="45700" rIns="91425" bIns="45700" anchor="t" anchorCtr="0">
            <a:noAutofit/>
          </a:bodyPr>
          <a:lstStyle/>
          <a:p>
            <a:pPr marL="457200" lvl="0" indent="-374650" algn="l" rtl="0">
              <a:lnSpc>
                <a:spcPct val="150000"/>
              </a:lnSpc>
              <a:spcBef>
                <a:spcPts val="0"/>
              </a:spcBef>
              <a:spcAft>
                <a:spcPts val="0"/>
              </a:spcAft>
              <a:buSzPts val="2300"/>
              <a:buChar char="•"/>
            </a:pPr>
            <a:r>
              <a:rPr lang="en-US" sz="2300">
                <a:solidFill>
                  <a:srgbClr val="441809"/>
                </a:solidFill>
              </a:rPr>
              <a:t>Location of travel</a:t>
            </a:r>
            <a:endParaRPr sz="2300">
              <a:solidFill>
                <a:srgbClr val="441809"/>
              </a:solidFill>
            </a:endParaRPr>
          </a:p>
          <a:p>
            <a:pPr marL="457200" lvl="0" indent="-374650" algn="l" rtl="0">
              <a:lnSpc>
                <a:spcPct val="150000"/>
              </a:lnSpc>
              <a:spcBef>
                <a:spcPts val="0"/>
              </a:spcBef>
              <a:spcAft>
                <a:spcPts val="0"/>
              </a:spcAft>
              <a:buSzPts val="2300"/>
              <a:buChar char="•"/>
            </a:pPr>
            <a:r>
              <a:rPr lang="en-US" sz="2300">
                <a:solidFill>
                  <a:srgbClr val="441809"/>
                </a:solidFill>
              </a:rPr>
              <a:t>Release &amp; Waiver needs to be attached</a:t>
            </a:r>
            <a:endParaRPr sz="2300">
              <a:solidFill>
                <a:srgbClr val="441809"/>
              </a:solidFill>
            </a:endParaRPr>
          </a:p>
          <a:p>
            <a:pPr marL="457200" lvl="0" indent="-374650" algn="l" rtl="0">
              <a:lnSpc>
                <a:spcPct val="150000"/>
              </a:lnSpc>
              <a:spcBef>
                <a:spcPts val="0"/>
              </a:spcBef>
              <a:spcAft>
                <a:spcPts val="0"/>
              </a:spcAft>
              <a:buSzPts val="2300"/>
              <a:buChar char="•"/>
            </a:pPr>
            <a:r>
              <a:rPr lang="en-US" sz="2300">
                <a:solidFill>
                  <a:srgbClr val="441809"/>
                </a:solidFill>
              </a:rPr>
              <a:t>Appropriate signatures obtained </a:t>
            </a:r>
            <a:endParaRPr sz="2300">
              <a:solidFill>
                <a:srgbClr val="441809"/>
              </a:solidFill>
            </a:endParaRPr>
          </a:p>
          <a:p>
            <a:pPr marL="457200" lvl="0" indent="-374650" algn="l" rtl="0">
              <a:lnSpc>
                <a:spcPct val="150000"/>
              </a:lnSpc>
              <a:spcBef>
                <a:spcPts val="0"/>
              </a:spcBef>
              <a:spcAft>
                <a:spcPts val="0"/>
              </a:spcAft>
              <a:buClr>
                <a:srgbClr val="441809"/>
              </a:buClr>
              <a:buSzPts val="2300"/>
              <a:buChar char="•"/>
            </a:pPr>
            <a:r>
              <a:rPr lang="en-US" sz="2300">
                <a:solidFill>
                  <a:srgbClr val="441809"/>
                </a:solidFill>
              </a:rPr>
              <a:t>ELO signature &amp; date </a:t>
            </a:r>
            <a:endParaRPr sz="2300">
              <a:solidFill>
                <a:srgbClr val="44180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title"/>
          </p:nvPr>
        </p:nvSpPr>
        <p:spPr>
          <a:xfrm>
            <a:off x="680320" y="121462"/>
            <a:ext cx="11394000" cy="108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Grants, if applicable </a:t>
            </a:r>
            <a:endParaRPr sz="4000"/>
          </a:p>
        </p:txBody>
      </p:sp>
      <p:sp>
        <p:nvSpPr>
          <p:cNvPr id="260" name="Google Shape;260;p37"/>
          <p:cNvSpPr txBox="1">
            <a:spLocks noGrp="1"/>
          </p:cNvSpPr>
          <p:nvPr>
            <p:ph type="body" idx="1"/>
          </p:nvPr>
        </p:nvSpPr>
        <p:spPr>
          <a:xfrm>
            <a:off x="680321" y="1591200"/>
            <a:ext cx="11394000" cy="4896000"/>
          </a:xfrm>
          <a:prstGeom prst="rect">
            <a:avLst/>
          </a:prstGeom>
        </p:spPr>
        <p:txBody>
          <a:bodyPr spcFirstLastPara="1" wrap="square" lIns="45700" tIns="45700" rIns="91425" bIns="45700" anchor="t" anchorCtr="0">
            <a:noAutofit/>
          </a:bodyPr>
          <a:lstStyle/>
          <a:p>
            <a:pPr marL="457200" lvl="0" indent="-374650" algn="l" rtl="0">
              <a:lnSpc>
                <a:spcPct val="115000"/>
              </a:lnSpc>
              <a:spcBef>
                <a:spcPts val="800"/>
              </a:spcBef>
              <a:spcAft>
                <a:spcPts val="0"/>
              </a:spcAft>
              <a:buSzPts val="2300"/>
              <a:buChar char="•"/>
            </a:pPr>
            <a:r>
              <a:rPr lang="en-US" sz="2300"/>
              <a:t>Check grant budget for allowability and to make sure there are enough funds in the account to cover expenses (OK to approve if enough money in pooled accounts)</a:t>
            </a:r>
            <a:endParaRPr sz="2300"/>
          </a:p>
          <a:p>
            <a:pPr marL="457200" lvl="0" indent="-374650" algn="l" rtl="0">
              <a:lnSpc>
                <a:spcPct val="115000"/>
              </a:lnSpc>
              <a:spcBef>
                <a:spcPts val="0"/>
              </a:spcBef>
              <a:spcAft>
                <a:spcPts val="0"/>
              </a:spcAft>
              <a:buSzPts val="2300"/>
              <a:buChar char="•"/>
            </a:pPr>
            <a:r>
              <a:rPr lang="en-US" sz="2300"/>
              <a:t>Do budget transfer if requested by department </a:t>
            </a:r>
            <a:endParaRPr sz="2300"/>
          </a:p>
          <a:p>
            <a:pPr marL="457200" lvl="0" indent="-374650" algn="l" rtl="0">
              <a:lnSpc>
                <a:spcPct val="115000"/>
              </a:lnSpc>
              <a:spcBef>
                <a:spcPts val="0"/>
              </a:spcBef>
              <a:spcAft>
                <a:spcPts val="0"/>
              </a:spcAft>
              <a:buSzPts val="2300"/>
              <a:buChar char="•"/>
            </a:pPr>
            <a:r>
              <a:rPr lang="en-US" sz="2300"/>
              <a:t>Check to make sure there is documentation supporting the request</a:t>
            </a:r>
            <a:endParaRPr sz="2300"/>
          </a:p>
          <a:p>
            <a:pPr marL="457200" lvl="0" indent="-374650" algn="l" rtl="0">
              <a:lnSpc>
                <a:spcPct val="115000"/>
              </a:lnSpc>
              <a:spcBef>
                <a:spcPts val="0"/>
              </a:spcBef>
              <a:spcAft>
                <a:spcPts val="0"/>
              </a:spcAft>
              <a:buSzPts val="2300"/>
              <a:buChar char="•"/>
            </a:pPr>
            <a:r>
              <a:rPr lang="en-US" sz="2300"/>
              <a:t>Check to make sure form has required signatures (Post award signatures include Post award specialist and either Lisa Ciliberto or Rita Piccioni)</a:t>
            </a:r>
            <a:endParaRPr sz="2300"/>
          </a:p>
          <a:p>
            <a:pPr marL="457200" lvl="0" indent="-374650" algn="l" rtl="0">
              <a:lnSpc>
                <a:spcPct val="115000"/>
              </a:lnSpc>
              <a:spcBef>
                <a:spcPts val="0"/>
              </a:spcBef>
              <a:spcAft>
                <a:spcPts val="0"/>
              </a:spcAft>
              <a:buSzPts val="2300"/>
              <a:buChar char="•"/>
            </a:pPr>
            <a:r>
              <a:rPr lang="en-US" sz="2300"/>
              <a:t>Send signed form to A/P for processing</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8"/>
          <p:cNvSpPr txBox="1">
            <a:spLocks noGrp="1"/>
          </p:cNvSpPr>
          <p:nvPr>
            <p:ph type="title"/>
          </p:nvPr>
        </p:nvSpPr>
        <p:spPr>
          <a:xfrm>
            <a:off x="680320" y="121462"/>
            <a:ext cx="11394000" cy="108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Accounts Payable </a:t>
            </a:r>
            <a:endParaRPr sz="4000"/>
          </a:p>
        </p:txBody>
      </p:sp>
      <p:sp>
        <p:nvSpPr>
          <p:cNvPr id="267" name="Google Shape;267;p38"/>
          <p:cNvSpPr txBox="1">
            <a:spLocks noGrp="1"/>
          </p:cNvSpPr>
          <p:nvPr>
            <p:ph type="body" idx="1"/>
          </p:nvPr>
        </p:nvSpPr>
        <p:spPr>
          <a:xfrm>
            <a:off x="680321" y="1591200"/>
            <a:ext cx="11394000" cy="4896000"/>
          </a:xfrm>
          <a:prstGeom prst="rect">
            <a:avLst/>
          </a:prstGeom>
        </p:spPr>
        <p:txBody>
          <a:bodyPr spcFirstLastPara="1" wrap="square" lIns="45700" tIns="45700" rIns="91425" bIns="45700" anchor="t" anchorCtr="0">
            <a:noAutofit/>
          </a:bodyPr>
          <a:lstStyle/>
          <a:p>
            <a:pPr marL="457200" lvl="0" indent="-342900" algn="l" rtl="0">
              <a:lnSpc>
                <a:spcPct val="150000"/>
              </a:lnSpc>
              <a:spcBef>
                <a:spcPts val="1000"/>
              </a:spcBef>
              <a:spcAft>
                <a:spcPts val="0"/>
              </a:spcAft>
              <a:buSzPts val="1800"/>
              <a:buChar char="•"/>
            </a:pPr>
            <a:r>
              <a:rPr lang="en-US"/>
              <a:t>One request per student </a:t>
            </a:r>
            <a:endParaRPr/>
          </a:p>
          <a:p>
            <a:pPr marL="457200" lvl="0" indent="-342900" algn="l" rtl="0">
              <a:lnSpc>
                <a:spcPct val="150000"/>
              </a:lnSpc>
              <a:spcBef>
                <a:spcPts val="0"/>
              </a:spcBef>
              <a:spcAft>
                <a:spcPts val="0"/>
              </a:spcAft>
              <a:buSzPts val="1800"/>
              <a:buChar char="•"/>
            </a:pPr>
            <a:r>
              <a:rPr lang="en-US"/>
              <a:t>Conference Brochure/Flyer/Website screenshot with the start &amp; end date of the conference as well as the location of the travel </a:t>
            </a:r>
            <a:endParaRPr/>
          </a:p>
          <a:p>
            <a:pPr marL="457200" lvl="0" indent="-342900" algn="l" rtl="0">
              <a:lnSpc>
                <a:spcPct val="150000"/>
              </a:lnSpc>
              <a:spcBef>
                <a:spcPts val="0"/>
              </a:spcBef>
              <a:spcAft>
                <a:spcPts val="0"/>
              </a:spcAft>
              <a:buSzPts val="1800"/>
              <a:buChar char="•"/>
            </a:pPr>
            <a:r>
              <a:rPr lang="en-US"/>
              <a:t>Hotel Name &amp; Address Information </a:t>
            </a:r>
            <a:endParaRPr/>
          </a:p>
          <a:p>
            <a:pPr marL="457200" lvl="0" indent="-342900" algn="l" rtl="0">
              <a:lnSpc>
                <a:spcPct val="150000"/>
              </a:lnSpc>
              <a:spcBef>
                <a:spcPts val="0"/>
              </a:spcBef>
              <a:spcAft>
                <a:spcPts val="0"/>
              </a:spcAft>
              <a:buSzPts val="1800"/>
              <a:buFont typeface="Source Sans Pro"/>
              <a:buChar char="•"/>
            </a:pPr>
            <a:r>
              <a:rPr lang="en-US"/>
              <a:t>Copy of Per Diem screenshot obtained from</a:t>
            </a:r>
            <a:r>
              <a:rPr lang="en-US">
                <a:solidFill>
                  <a:srgbClr val="000000"/>
                </a:solidFill>
                <a:uFill>
                  <a:noFill/>
                </a:uFill>
                <a:hlinkClick r:id="rId3">
                  <a:extLst>
                    <a:ext uri="{A12FA001-AC4F-418D-AE19-62706E023703}">
                      <ahyp:hlinkClr xmlns:ahyp="http://schemas.microsoft.com/office/drawing/2018/hyperlinkcolor" val="tx"/>
                    </a:ext>
                  </a:extLst>
                </a:hlinkClick>
              </a:rPr>
              <a:t> </a:t>
            </a:r>
            <a:r>
              <a:rPr lang="en-US" u="sng">
                <a:solidFill>
                  <a:schemeClr val="hlink"/>
                </a:solidFill>
                <a:hlinkClick r:id="rId3"/>
              </a:rPr>
              <a:t>U.S. Department of State Lodging and Food Per Diem Rates</a:t>
            </a:r>
            <a:endParaRPr/>
          </a:p>
          <a:p>
            <a:pPr marL="457200" lvl="0" indent="-342900" algn="l" rtl="0">
              <a:lnSpc>
                <a:spcPct val="150000"/>
              </a:lnSpc>
              <a:spcBef>
                <a:spcPts val="0"/>
              </a:spcBef>
              <a:spcAft>
                <a:spcPts val="0"/>
              </a:spcAft>
              <a:buSzPts val="1800"/>
              <a:buChar char="•"/>
            </a:pPr>
            <a:r>
              <a:rPr lang="en-US"/>
              <a:t>Signed  </a:t>
            </a:r>
            <a:r>
              <a:rPr lang="en-US" u="sng">
                <a:solidFill>
                  <a:schemeClr val="hlink"/>
                </a:solidFill>
                <a:hlinkClick r:id="rId4"/>
              </a:rPr>
              <a:t>Rowan University Release and Waiver</a:t>
            </a:r>
            <a:r>
              <a:rPr lang="en-US"/>
              <a:t>  </a:t>
            </a:r>
            <a:endParaRPr sz="1200">
              <a:solidFill>
                <a:srgbClr val="000000"/>
              </a:solidFill>
              <a:latin typeface="Times New Roman"/>
              <a:ea typeface="Times New Roman"/>
              <a:cs typeface="Times New Roman"/>
              <a:sym typeface="Times New Roman"/>
            </a:endParaRPr>
          </a:p>
          <a:p>
            <a:pPr marL="457200" lvl="0" indent="0" algn="l" rtl="0">
              <a:lnSpc>
                <a:spcPct val="150000"/>
              </a:lnSpc>
              <a:spcBef>
                <a:spcPts val="10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title"/>
          </p:nvPr>
        </p:nvSpPr>
        <p:spPr>
          <a:xfrm>
            <a:off x="793425" y="173800"/>
            <a:ext cx="3132600" cy="751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u="sng">
                <a:solidFill>
                  <a:schemeClr val="hlink"/>
                </a:solidFill>
                <a:hlinkClick r:id="rId3"/>
              </a:rPr>
              <a:t>International Travel Request Form</a:t>
            </a:r>
            <a:r>
              <a:rPr lang="en-US"/>
              <a:t> </a:t>
            </a:r>
            <a:endParaRPr/>
          </a:p>
        </p:txBody>
      </p:sp>
      <p:pic>
        <p:nvPicPr>
          <p:cNvPr id="274" name="Google Shape;274;p39"/>
          <p:cNvPicPr preferRelativeResize="0"/>
          <p:nvPr/>
        </p:nvPicPr>
        <p:blipFill>
          <a:blip r:embed="rId4">
            <a:alphaModFix/>
          </a:blip>
          <a:stretch>
            <a:fillRect/>
          </a:stretch>
        </p:blipFill>
        <p:spPr>
          <a:xfrm>
            <a:off x="4507050" y="129838"/>
            <a:ext cx="5132025" cy="6598326"/>
          </a:xfrm>
          <a:prstGeom prst="rect">
            <a:avLst/>
          </a:prstGeom>
          <a:noFill/>
          <a:ln>
            <a:noFill/>
          </a:ln>
        </p:spPr>
      </p:pic>
      <p:sp>
        <p:nvSpPr>
          <p:cNvPr id="275" name="Google Shape;275;p39"/>
          <p:cNvSpPr/>
          <p:nvPr/>
        </p:nvSpPr>
        <p:spPr>
          <a:xfrm rot="-674510">
            <a:off x="629461" y="1715536"/>
            <a:ext cx="3316228" cy="3442194"/>
          </a:xfrm>
          <a:prstGeom prst="star6">
            <a:avLst>
              <a:gd name="adj" fmla="val 28868"/>
              <a:gd name="hf" fmla="val 11547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Note:</a:t>
            </a:r>
            <a:r>
              <a:rPr lang="en-US"/>
              <a:t> Section 3 of this form was recently updated. Please ensure you are utilizing the most up to date version from the Accounts Payable webpage.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0"/>
          <p:cNvSpPr txBox="1">
            <a:spLocks noGrp="1"/>
          </p:cNvSpPr>
          <p:nvPr>
            <p:ph type="title"/>
          </p:nvPr>
        </p:nvSpPr>
        <p:spPr>
          <a:xfrm>
            <a:off x="680320" y="121462"/>
            <a:ext cx="11394000" cy="108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Source Sans Pro"/>
              <a:buNone/>
            </a:pPr>
            <a:r>
              <a:rPr lang="en-US" sz="4000"/>
              <a:t>International Travel Request </a:t>
            </a:r>
            <a:endParaRPr/>
          </a:p>
        </p:txBody>
      </p:sp>
      <p:sp>
        <p:nvSpPr>
          <p:cNvPr id="281" name="Google Shape;281;p40"/>
          <p:cNvSpPr txBox="1">
            <a:spLocks noGrp="1"/>
          </p:cNvSpPr>
          <p:nvPr>
            <p:ph type="body" idx="1"/>
          </p:nvPr>
        </p:nvSpPr>
        <p:spPr>
          <a:xfrm>
            <a:off x="680325" y="1292100"/>
            <a:ext cx="11511600" cy="5565900"/>
          </a:xfrm>
          <a:prstGeom prst="rect">
            <a:avLst/>
          </a:prstGeom>
          <a:noFill/>
          <a:ln>
            <a:noFill/>
          </a:ln>
        </p:spPr>
        <p:txBody>
          <a:bodyPr spcFirstLastPara="1" wrap="square" lIns="45700" tIns="45700" rIns="91425" bIns="45700" anchor="t" anchorCtr="0">
            <a:noAutofit/>
          </a:bodyPr>
          <a:lstStyle/>
          <a:p>
            <a:pPr marL="457200" lvl="0" indent="-349250" algn="l" rtl="0">
              <a:lnSpc>
                <a:spcPct val="150000"/>
              </a:lnSpc>
              <a:spcBef>
                <a:spcPts val="0"/>
              </a:spcBef>
              <a:spcAft>
                <a:spcPts val="0"/>
              </a:spcAft>
              <a:buSzPts val="1900"/>
              <a:buChar char="●"/>
            </a:pPr>
            <a:r>
              <a:rPr lang="en-US" sz="1900">
                <a:solidFill>
                  <a:srgbClr val="441809"/>
                </a:solidFill>
              </a:rPr>
              <a:t>To be </a:t>
            </a:r>
            <a:r>
              <a:rPr lang="en-US" sz="1900" u="sng">
                <a:solidFill>
                  <a:srgbClr val="441809"/>
                </a:solidFill>
              </a:rPr>
              <a:t>submitted &amp; approved</a:t>
            </a:r>
            <a:r>
              <a:rPr lang="en-US" sz="1900">
                <a:solidFill>
                  <a:srgbClr val="441809"/>
                </a:solidFill>
              </a:rPr>
              <a:t> at least </a:t>
            </a:r>
            <a:r>
              <a:rPr lang="en-US" sz="1900" b="1">
                <a:solidFill>
                  <a:srgbClr val="441809"/>
                </a:solidFill>
              </a:rPr>
              <a:t>4 weeks</a:t>
            </a:r>
            <a:r>
              <a:rPr lang="en-US" sz="1900">
                <a:solidFill>
                  <a:srgbClr val="441809"/>
                </a:solidFill>
              </a:rPr>
              <a:t> prior to the departure date</a:t>
            </a:r>
            <a:endParaRPr sz="1900">
              <a:solidFill>
                <a:srgbClr val="441809"/>
              </a:solidFill>
            </a:endParaRPr>
          </a:p>
          <a:p>
            <a:pPr marL="914400" lvl="1" indent="-349250" algn="l" rtl="0">
              <a:lnSpc>
                <a:spcPct val="150000"/>
              </a:lnSpc>
              <a:spcBef>
                <a:spcPts val="0"/>
              </a:spcBef>
              <a:spcAft>
                <a:spcPts val="0"/>
              </a:spcAft>
              <a:buSzPts val="1900"/>
              <a:buChar char="○"/>
            </a:pPr>
            <a:r>
              <a:rPr lang="en-US" sz="1900">
                <a:solidFill>
                  <a:srgbClr val="441809"/>
                </a:solidFill>
              </a:rPr>
              <a:t>Approvals needed</a:t>
            </a:r>
            <a:endParaRPr sz="1900">
              <a:solidFill>
                <a:srgbClr val="441809"/>
              </a:solidFill>
            </a:endParaRPr>
          </a:p>
          <a:p>
            <a:pPr marL="1371600" lvl="2" indent="-349250" algn="l" rtl="0">
              <a:lnSpc>
                <a:spcPct val="150000"/>
              </a:lnSpc>
              <a:spcBef>
                <a:spcPts val="0"/>
              </a:spcBef>
              <a:spcAft>
                <a:spcPts val="0"/>
              </a:spcAft>
              <a:buSzPts val="1900"/>
              <a:buChar char="■"/>
            </a:pPr>
            <a:r>
              <a:rPr lang="en-US" sz="1900">
                <a:solidFill>
                  <a:srgbClr val="441809"/>
                </a:solidFill>
              </a:rPr>
              <a:t>Department Head</a:t>
            </a:r>
            <a:endParaRPr sz="1900">
              <a:solidFill>
                <a:srgbClr val="441809"/>
              </a:solidFill>
            </a:endParaRPr>
          </a:p>
          <a:p>
            <a:pPr marL="1371600" lvl="2" indent="-349250" algn="l" rtl="0">
              <a:lnSpc>
                <a:spcPct val="150000"/>
              </a:lnSpc>
              <a:spcBef>
                <a:spcPts val="0"/>
              </a:spcBef>
              <a:spcAft>
                <a:spcPts val="0"/>
              </a:spcAft>
              <a:buSzPts val="1900"/>
              <a:buChar char="■"/>
            </a:pPr>
            <a:r>
              <a:rPr lang="en-US" sz="1900">
                <a:solidFill>
                  <a:srgbClr val="441809"/>
                </a:solidFill>
              </a:rPr>
              <a:t>Division Head</a:t>
            </a:r>
            <a:endParaRPr sz="1900">
              <a:solidFill>
                <a:srgbClr val="441809"/>
              </a:solidFill>
            </a:endParaRPr>
          </a:p>
          <a:p>
            <a:pPr marL="1371600" lvl="2" indent="-349250" algn="l" rtl="0">
              <a:lnSpc>
                <a:spcPct val="150000"/>
              </a:lnSpc>
              <a:spcBef>
                <a:spcPts val="0"/>
              </a:spcBef>
              <a:spcAft>
                <a:spcPts val="0"/>
              </a:spcAft>
              <a:buClr>
                <a:srgbClr val="441809"/>
              </a:buClr>
              <a:buSzPts val="1900"/>
              <a:buChar char="■"/>
            </a:pPr>
            <a:r>
              <a:rPr lang="en-US" sz="1900">
                <a:solidFill>
                  <a:srgbClr val="441809"/>
                </a:solidFill>
              </a:rPr>
              <a:t>Study Abroad Office (student travel only)</a:t>
            </a:r>
            <a:endParaRPr sz="1900">
              <a:solidFill>
                <a:srgbClr val="441809"/>
              </a:solidFill>
            </a:endParaRPr>
          </a:p>
          <a:p>
            <a:pPr marL="1371600" lvl="2" indent="-349250" algn="l" rtl="0">
              <a:lnSpc>
                <a:spcPct val="150000"/>
              </a:lnSpc>
              <a:spcBef>
                <a:spcPts val="0"/>
              </a:spcBef>
              <a:spcAft>
                <a:spcPts val="0"/>
              </a:spcAft>
              <a:buClr>
                <a:srgbClr val="441809"/>
              </a:buClr>
              <a:buSzPts val="1900"/>
              <a:buChar char="■"/>
            </a:pPr>
            <a:r>
              <a:rPr lang="en-US" sz="1900">
                <a:solidFill>
                  <a:srgbClr val="441809"/>
                </a:solidFill>
              </a:rPr>
              <a:t>Export Control </a:t>
            </a:r>
            <a:endParaRPr sz="1900">
              <a:solidFill>
                <a:srgbClr val="441809"/>
              </a:solidFill>
            </a:endParaRPr>
          </a:p>
          <a:p>
            <a:pPr marL="1371600" lvl="2" indent="-349250" algn="l" rtl="0">
              <a:lnSpc>
                <a:spcPct val="150000"/>
              </a:lnSpc>
              <a:spcBef>
                <a:spcPts val="0"/>
              </a:spcBef>
              <a:spcAft>
                <a:spcPts val="0"/>
              </a:spcAft>
              <a:buSzPts val="1900"/>
              <a:buChar char="■"/>
            </a:pPr>
            <a:r>
              <a:rPr lang="en-US" sz="1900">
                <a:solidFill>
                  <a:srgbClr val="4C2106"/>
                </a:solidFill>
              </a:rPr>
              <a:t>Ethics Liaison Officer </a:t>
            </a:r>
            <a:endParaRPr sz="1900">
              <a:solidFill>
                <a:srgbClr val="4C2106"/>
              </a:solidFill>
            </a:endParaRPr>
          </a:p>
          <a:p>
            <a:pPr marL="1371600" lvl="2" indent="-349250" algn="l" rtl="0">
              <a:lnSpc>
                <a:spcPct val="150000"/>
              </a:lnSpc>
              <a:spcBef>
                <a:spcPts val="0"/>
              </a:spcBef>
              <a:spcAft>
                <a:spcPts val="0"/>
              </a:spcAft>
              <a:buSzPts val="1900"/>
              <a:buChar char="■"/>
            </a:pPr>
            <a:r>
              <a:rPr lang="en-US" sz="1900">
                <a:solidFill>
                  <a:srgbClr val="4C2106"/>
                </a:solidFill>
              </a:rPr>
              <a:t>Grants, if applicable </a:t>
            </a:r>
            <a:endParaRPr sz="1900">
              <a:solidFill>
                <a:srgbClr val="4C2106"/>
              </a:solidFill>
            </a:endParaRPr>
          </a:p>
          <a:p>
            <a:pPr marL="1371600" lvl="2" indent="-349250" algn="l" rtl="0">
              <a:lnSpc>
                <a:spcPct val="150000"/>
              </a:lnSpc>
              <a:spcBef>
                <a:spcPts val="0"/>
              </a:spcBef>
              <a:spcAft>
                <a:spcPts val="0"/>
              </a:spcAft>
              <a:buSzPts val="1900"/>
              <a:buChar char="■"/>
            </a:pPr>
            <a:r>
              <a:rPr lang="en-US" sz="1900">
                <a:solidFill>
                  <a:srgbClr val="4C2106"/>
                </a:solidFill>
              </a:rPr>
              <a:t>Accounts Payable </a:t>
            </a:r>
            <a:endParaRPr sz="1900">
              <a:solidFill>
                <a:srgbClr val="4C2106"/>
              </a:solidFill>
            </a:endParaRPr>
          </a:p>
          <a:p>
            <a:pPr marL="457200" lvl="0" indent="-349250" algn="l" rtl="0">
              <a:lnSpc>
                <a:spcPct val="150000"/>
              </a:lnSpc>
              <a:spcBef>
                <a:spcPts val="0"/>
              </a:spcBef>
              <a:spcAft>
                <a:spcPts val="0"/>
              </a:spcAft>
              <a:buClr>
                <a:srgbClr val="4C2106"/>
              </a:buClr>
              <a:buSzPts val="1900"/>
              <a:buChar char="●"/>
            </a:pPr>
            <a:r>
              <a:rPr lang="en-US" sz="1900">
                <a:solidFill>
                  <a:srgbClr val="4C2106"/>
                </a:solidFill>
              </a:rPr>
              <a:t>Include all travel expenses, but list expenses that will be charged to a Pcard or paid via PO as $0 so that those amounts are not included in the encumbrance  </a:t>
            </a:r>
            <a:endParaRPr sz="1900">
              <a:solidFill>
                <a:srgbClr val="4C2106"/>
              </a:solidFill>
            </a:endParaRPr>
          </a:p>
          <a:p>
            <a:pPr marL="457200" lvl="0" indent="0" algn="l" rtl="0">
              <a:lnSpc>
                <a:spcPct val="150000"/>
              </a:lnSpc>
              <a:spcBef>
                <a:spcPts val="0"/>
              </a:spcBef>
              <a:spcAft>
                <a:spcPts val="0"/>
              </a:spcAft>
              <a:buNone/>
            </a:pPr>
            <a:br>
              <a:rPr lang="en-US" sz="2500">
                <a:solidFill>
                  <a:srgbClr val="4C2106"/>
                </a:solidFill>
              </a:rPr>
            </a:br>
            <a:br>
              <a:rPr lang="en-US" sz="2500">
                <a:solidFill>
                  <a:srgbClr val="4C2106"/>
                </a:solidFill>
              </a:rPr>
            </a:br>
            <a:endParaRPr sz="2500">
              <a:solidFill>
                <a:srgbClr val="4C2106"/>
              </a:solidFill>
            </a:endParaRPr>
          </a:p>
          <a:p>
            <a:pPr marL="457200" lvl="0" indent="0" algn="l" rtl="0">
              <a:spcBef>
                <a:spcPts val="0"/>
              </a:spcBef>
              <a:spcAft>
                <a:spcPts val="0"/>
              </a:spcAft>
              <a:buNone/>
            </a:pPr>
            <a:br>
              <a:rPr lang="en-US" sz="2500"/>
            </a:br>
            <a:endParaRPr sz="2500"/>
          </a:p>
        </p:txBody>
      </p:sp>
    </p:spTree>
  </p:cSld>
  <p:clrMapOvr>
    <a:masterClrMapping/>
  </p:clrMapOvr>
  <p:transition spd="med">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1"/>
          <p:cNvSpPr txBox="1">
            <a:spLocks noGrp="1"/>
          </p:cNvSpPr>
          <p:nvPr>
            <p:ph type="title"/>
          </p:nvPr>
        </p:nvSpPr>
        <p:spPr>
          <a:xfrm>
            <a:off x="680320" y="121462"/>
            <a:ext cx="11394000" cy="108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Study Abroad Office </a:t>
            </a:r>
            <a:endParaRPr sz="4000"/>
          </a:p>
        </p:txBody>
      </p:sp>
      <p:sp>
        <p:nvSpPr>
          <p:cNvPr id="288" name="Google Shape;288;p41"/>
          <p:cNvSpPr txBox="1">
            <a:spLocks noGrp="1"/>
          </p:cNvSpPr>
          <p:nvPr>
            <p:ph type="body" idx="1"/>
          </p:nvPr>
        </p:nvSpPr>
        <p:spPr>
          <a:xfrm>
            <a:off x="680321" y="1591200"/>
            <a:ext cx="11394000" cy="4896000"/>
          </a:xfrm>
          <a:prstGeom prst="rect">
            <a:avLst/>
          </a:prstGeom>
        </p:spPr>
        <p:txBody>
          <a:bodyPr spcFirstLastPara="1" wrap="square" lIns="45700" tIns="45700" rIns="91425" bIns="45700" anchor="t" anchorCtr="0">
            <a:noAutofit/>
          </a:bodyPr>
          <a:lstStyle/>
          <a:p>
            <a:pPr marL="457200" lvl="0" indent="-342900" algn="l" rtl="0">
              <a:lnSpc>
                <a:spcPct val="150000"/>
              </a:lnSpc>
              <a:spcBef>
                <a:spcPts val="1000"/>
              </a:spcBef>
              <a:spcAft>
                <a:spcPts val="0"/>
              </a:spcAft>
              <a:buSzPts val="1800"/>
              <a:buChar char="●"/>
            </a:pPr>
            <a:r>
              <a:rPr lang="en-US"/>
              <a:t>Approval given:</a:t>
            </a:r>
            <a:endParaRPr/>
          </a:p>
          <a:p>
            <a:pPr marL="457200" lvl="0" indent="0" algn="l" rtl="0">
              <a:lnSpc>
                <a:spcPct val="150000"/>
              </a:lnSpc>
              <a:spcBef>
                <a:spcPts val="1000"/>
              </a:spcBef>
              <a:spcAft>
                <a:spcPts val="0"/>
              </a:spcAft>
              <a:buNone/>
            </a:pPr>
            <a:r>
              <a:rPr lang="en-US"/>
              <a:t>Department of State Travel Advisory </a:t>
            </a:r>
            <a:endParaRPr/>
          </a:p>
          <a:p>
            <a:pPr marL="914400" lvl="1" indent="-342900" algn="l" rtl="0">
              <a:lnSpc>
                <a:spcPct val="150000"/>
              </a:lnSpc>
              <a:spcBef>
                <a:spcPts val="500"/>
              </a:spcBef>
              <a:spcAft>
                <a:spcPts val="0"/>
              </a:spcAft>
              <a:buSzPts val="1800"/>
              <a:buChar char="○"/>
            </a:pPr>
            <a:r>
              <a:rPr lang="en-US"/>
              <a:t>Level 1: Exercise normal precautions - travel permitted</a:t>
            </a:r>
            <a:endParaRPr/>
          </a:p>
          <a:p>
            <a:pPr marL="914400" lvl="1" indent="-342900" algn="l" rtl="0">
              <a:lnSpc>
                <a:spcPct val="150000"/>
              </a:lnSpc>
              <a:spcBef>
                <a:spcPts val="0"/>
              </a:spcBef>
              <a:spcAft>
                <a:spcPts val="0"/>
              </a:spcAft>
              <a:buSzPts val="1800"/>
              <a:buChar char="○"/>
            </a:pPr>
            <a:r>
              <a:rPr lang="en-US"/>
              <a:t>Level 2: Exercise increased caution - travel permitted</a:t>
            </a:r>
            <a:endParaRPr/>
          </a:p>
          <a:p>
            <a:pPr marL="914400" lvl="1" indent="-342900" algn="l" rtl="0">
              <a:lnSpc>
                <a:spcPct val="150000"/>
              </a:lnSpc>
              <a:spcBef>
                <a:spcPts val="0"/>
              </a:spcBef>
              <a:spcAft>
                <a:spcPts val="0"/>
              </a:spcAft>
              <a:buSzPts val="1800"/>
              <a:buChar char="○"/>
            </a:pPr>
            <a:r>
              <a:rPr lang="en-US"/>
              <a:t>Level 3: Reconsider travel - travel unlikely, but MAY be permitted with further approval from Provost</a:t>
            </a:r>
            <a:endParaRPr/>
          </a:p>
          <a:p>
            <a:pPr marL="914400" lvl="1" indent="-342900" algn="l" rtl="0">
              <a:lnSpc>
                <a:spcPct val="150000"/>
              </a:lnSpc>
              <a:spcBef>
                <a:spcPts val="0"/>
              </a:spcBef>
              <a:spcAft>
                <a:spcPts val="0"/>
              </a:spcAft>
              <a:buSzPts val="1800"/>
              <a:buChar char="○"/>
            </a:pPr>
            <a:r>
              <a:rPr lang="en-US"/>
              <a:t>Level 4: Do not travel - travel *not* permitted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2"/>
          <p:cNvSpPr txBox="1">
            <a:spLocks noGrp="1"/>
          </p:cNvSpPr>
          <p:nvPr>
            <p:ph type="title"/>
          </p:nvPr>
        </p:nvSpPr>
        <p:spPr>
          <a:xfrm>
            <a:off x="680320" y="121462"/>
            <a:ext cx="11394000" cy="108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Export Control </a:t>
            </a:r>
            <a:endParaRPr sz="4000"/>
          </a:p>
        </p:txBody>
      </p:sp>
      <p:sp>
        <p:nvSpPr>
          <p:cNvPr id="295" name="Google Shape;295;p42"/>
          <p:cNvSpPr txBox="1">
            <a:spLocks noGrp="1"/>
          </p:cNvSpPr>
          <p:nvPr>
            <p:ph type="body" idx="1"/>
          </p:nvPr>
        </p:nvSpPr>
        <p:spPr>
          <a:xfrm>
            <a:off x="294050" y="1572150"/>
            <a:ext cx="5852400" cy="4896000"/>
          </a:xfrm>
          <a:prstGeom prst="rect">
            <a:avLst/>
          </a:prstGeom>
        </p:spPr>
        <p:txBody>
          <a:bodyPr spcFirstLastPara="1" wrap="square" lIns="45700" tIns="45700" rIns="91425" bIns="45700" anchor="t" anchorCtr="0">
            <a:noAutofit/>
          </a:bodyPr>
          <a:lstStyle/>
          <a:p>
            <a:pPr marL="0" lvl="0" indent="0" algn="l" rtl="0">
              <a:spcBef>
                <a:spcPts val="1000"/>
              </a:spcBef>
              <a:spcAft>
                <a:spcPts val="0"/>
              </a:spcAft>
              <a:buNone/>
            </a:pPr>
            <a:r>
              <a:rPr lang="en-US" b="1"/>
              <a:t>Complete Export Control requirements before submitting travel paperwork. </a:t>
            </a:r>
            <a:endParaRPr b="1"/>
          </a:p>
          <a:p>
            <a:pPr marL="0" lvl="0" indent="0" algn="l" rtl="0">
              <a:spcBef>
                <a:spcPts val="1000"/>
              </a:spcBef>
              <a:spcAft>
                <a:spcPts val="0"/>
              </a:spcAft>
              <a:buNone/>
            </a:pPr>
            <a:endParaRPr b="1"/>
          </a:p>
          <a:p>
            <a:pPr marL="0" lvl="0" indent="0" algn="l" rtl="0">
              <a:spcBef>
                <a:spcPts val="1000"/>
              </a:spcBef>
              <a:spcAft>
                <a:spcPts val="0"/>
              </a:spcAft>
              <a:buNone/>
            </a:pPr>
            <a:r>
              <a:rPr lang="en-US" sz="1600" u="sng"/>
              <a:t>Section 3 - Destination, Purpose &amp; Requirements </a:t>
            </a:r>
            <a:endParaRPr sz="1600" u="sng"/>
          </a:p>
          <a:p>
            <a:pPr marL="0" lvl="0" indent="0" algn="l" rtl="0">
              <a:spcBef>
                <a:spcPts val="1000"/>
              </a:spcBef>
              <a:spcAft>
                <a:spcPts val="0"/>
              </a:spcAft>
              <a:buNone/>
            </a:pPr>
            <a:r>
              <a:rPr lang="en-US" sz="1600"/>
              <a:t>Reason for Travel (</a:t>
            </a:r>
            <a:r>
              <a:rPr lang="en-US" sz="1600" i="1"/>
              <a:t>research, conference, teaching, other</a:t>
            </a:r>
            <a:r>
              <a:rPr lang="en-US" sz="1600"/>
              <a:t>)</a:t>
            </a:r>
            <a:endParaRPr sz="1600"/>
          </a:p>
          <a:p>
            <a:pPr marL="457200" lvl="0" indent="-342900" algn="l" rtl="0">
              <a:spcBef>
                <a:spcPts val="1000"/>
              </a:spcBef>
              <a:spcAft>
                <a:spcPts val="0"/>
              </a:spcAft>
              <a:buSzPts val="1800"/>
              <a:buChar char="•"/>
            </a:pPr>
            <a:r>
              <a:rPr lang="en-US" u="sng">
                <a:solidFill>
                  <a:schemeClr val="hlink"/>
                </a:solidFill>
                <a:hlinkClick r:id="rId3"/>
              </a:rPr>
              <a:t>International Travel Checklist</a:t>
            </a:r>
            <a:endParaRPr/>
          </a:p>
          <a:p>
            <a:pPr marL="457200" lvl="0" indent="-342900" algn="l" rtl="0">
              <a:spcBef>
                <a:spcPts val="0"/>
              </a:spcBef>
              <a:spcAft>
                <a:spcPts val="0"/>
              </a:spcAft>
              <a:buSzPts val="1800"/>
              <a:buChar char="•"/>
            </a:pPr>
            <a:r>
              <a:rPr lang="en-US" u="sng">
                <a:solidFill>
                  <a:schemeClr val="hlink"/>
                </a:solidFill>
                <a:hlinkClick r:id="rId4"/>
              </a:rPr>
              <a:t>CITI Program Export Controls Course</a:t>
            </a:r>
            <a:endParaRPr/>
          </a:p>
          <a:p>
            <a:pPr marL="0" lvl="0" indent="0" algn="l" rtl="0">
              <a:spcBef>
                <a:spcPts val="1000"/>
              </a:spcBef>
              <a:spcAft>
                <a:spcPts val="0"/>
              </a:spcAft>
              <a:buNone/>
            </a:pPr>
            <a:r>
              <a:rPr lang="en-US"/>
              <a:t>Attach travel checklist and CITI certificate to travel request</a:t>
            </a:r>
            <a:endParaRPr/>
          </a:p>
          <a:p>
            <a:pPr marL="0" lvl="0" indent="0" algn="l" rtl="0">
              <a:spcBef>
                <a:spcPts val="1000"/>
              </a:spcBef>
              <a:spcAft>
                <a:spcPts val="0"/>
              </a:spcAft>
              <a:buNone/>
            </a:pPr>
            <a:endParaRPr/>
          </a:p>
          <a:p>
            <a:pPr marL="0" lvl="0" indent="0" algn="l" rtl="0">
              <a:spcBef>
                <a:spcPts val="1000"/>
              </a:spcBef>
              <a:spcAft>
                <a:spcPts val="0"/>
              </a:spcAft>
              <a:buNone/>
            </a:pPr>
            <a:r>
              <a:rPr lang="en-US"/>
              <a:t>If Reason for Travel is “other” (</a:t>
            </a:r>
            <a:r>
              <a:rPr lang="en-US" b="1">
                <a:solidFill>
                  <a:srgbClr val="FF0000"/>
                </a:solidFill>
              </a:rPr>
              <a:t> </a:t>
            </a:r>
            <a:r>
              <a:rPr lang="en-US">
                <a:solidFill>
                  <a:srgbClr val="85200C"/>
                </a:solidFill>
              </a:rPr>
              <a:t>athletic conference, performing services abroad, study abroad, etc.),</a:t>
            </a:r>
            <a:r>
              <a:rPr lang="en-US"/>
              <a:t> contact </a:t>
            </a:r>
            <a:r>
              <a:rPr lang="en-US" u="sng">
                <a:solidFill>
                  <a:schemeClr val="hlink"/>
                </a:solidFill>
                <a:hlinkClick r:id="rId5"/>
              </a:rPr>
              <a:t>econtrols@rowan.edu</a:t>
            </a:r>
            <a:r>
              <a:rPr lang="en-US"/>
              <a:t> to determine if Export Control training and checklist is required. *If determined exempt, faculty/staff supervising the students will complete the travel checklist and CITI training. </a:t>
            </a:r>
            <a:endParaRPr/>
          </a:p>
          <a:p>
            <a:pPr marL="0" lvl="0" indent="0" algn="l" rtl="0">
              <a:spcBef>
                <a:spcPts val="1000"/>
              </a:spcBef>
              <a:spcAft>
                <a:spcPts val="0"/>
              </a:spcAft>
              <a:buNone/>
            </a:pPr>
            <a:endParaRPr sz="1600">
              <a:solidFill>
                <a:srgbClr val="4B4B4B"/>
              </a:solidFill>
              <a:highlight>
                <a:srgbClr val="F5F5F5"/>
              </a:highlight>
              <a:latin typeface="Arial"/>
              <a:ea typeface="Arial"/>
              <a:cs typeface="Arial"/>
              <a:sym typeface="Arial"/>
            </a:endParaRPr>
          </a:p>
        </p:txBody>
      </p:sp>
      <p:pic>
        <p:nvPicPr>
          <p:cNvPr id="296" name="Google Shape;296;p42"/>
          <p:cNvPicPr preferRelativeResize="0"/>
          <p:nvPr/>
        </p:nvPicPr>
        <p:blipFill>
          <a:blip r:embed="rId6">
            <a:alphaModFix/>
          </a:blip>
          <a:stretch>
            <a:fillRect/>
          </a:stretch>
        </p:blipFill>
        <p:spPr>
          <a:xfrm>
            <a:off x="5964375" y="129825"/>
            <a:ext cx="5132025" cy="65983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3"/>
          <p:cNvSpPr txBox="1">
            <a:spLocks noGrp="1"/>
          </p:cNvSpPr>
          <p:nvPr>
            <p:ph type="title"/>
          </p:nvPr>
        </p:nvSpPr>
        <p:spPr>
          <a:xfrm>
            <a:off x="680320" y="121462"/>
            <a:ext cx="11394000" cy="108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Ethics Liaison Officer </a:t>
            </a:r>
            <a:endParaRPr sz="4000"/>
          </a:p>
        </p:txBody>
      </p:sp>
      <p:sp>
        <p:nvSpPr>
          <p:cNvPr id="303" name="Google Shape;303;p43"/>
          <p:cNvSpPr txBox="1">
            <a:spLocks noGrp="1"/>
          </p:cNvSpPr>
          <p:nvPr>
            <p:ph type="body" idx="1"/>
          </p:nvPr>
        </p:nvSpPr>
        <p:spPr>
          <a:xfrm>
            <a:off x="680325" y="1302250"/>
            <a:ext cx="11394000" cy="5184900"/>
          </a:xfrm>
          <a:prstGeom prst="rect">
            <a:avLst/>
          </a:prstGeom>
        </p:spPr>
        <p:txBody>
          <a:bodyPr spcFirstLastPara="1" wrap="square" lIns="45700" tIns="45700" rIns="91425" bIns="45700" anchor="t" anchorCtr="0">
            <a:noAutofit/>
          </a:bodyPr>
          <a:lstStyle/>
          <a:p>
            <a:pPr marL="457200" lvl="0" indent="-374650" algn="l" rtl="0">
              <a:lnSpc>
                <a:spcPct val="150000"/>
              </a:lnSpc>
              <a:spcBef>
                <a:spcPts val="0"/>
              </a:spcBef>
              <a:spcAft>
                <a:spcPts val="0"/>
              </a:spcAft>
              <a:buSzPts val="2300"/>
              <a:buChar char="•"/>
            </a:pPr>
            <a:r>
              <a:rPr lang="en-US" sz="2300">
                <a:solidFill>
                  <a:srgbClr val="441809"/>
                </a:solidFill>
              </a:rPr>
              <a:t>Location of travel</a:t>
            </a:r>
            <a:endParaRPr sz="2300">
              <a:solidFill>
                <a:srgbClr val="441809"/>
              </a:solidFill>
            </a:endParaRPr>
          </a:p>
          <a:p>
            <a:pPr marL="457200" lvl="0" indent="-374650" algn="l" rtl="0">
              <a:lnSpc>
                <a:spcPct val="150000"/>
              </a:lnSpc>
              <a:spcBef>
                <a:spcPts val="0"/>
              </a:spcBef>
              <a:spcAft>
                <a:spcPts val="0"/>
              </a:spcAft>
              <a:buSzPts val="2300"/>
              <a:buChar char="•"/>
            </a:pPr>
            <a:r>
              <a:rPr lang="en-US" sz="2300">
                <a:solidFill>
                  <a:srgbClr val="441809"/>
                </a:solidFill>
              </a:rPr>
              <a:t>Release &amp; Waiver needs to be attached</a:t>
            </a:r>
            <a:endParaRPr sz="2300">
              <a:solidFill>
                <a:srgbClr val="441809"/>
              </a:solidFill>
            </a:endParaRPr>
          </a:p>
          <a:p>
            <a:pPr marL="457200" lvl="0" indent="-374650" algn="l" rtl="0">
              <a:lnSpc>
                <a:spcPct val="150000"/>
              </a:lnSpc>
              <a:spcBef>
                <a:spcPts val="0"/>
              </a:spcBef>
              <a:spcAft>
                <a:spcPts val="0"/>
              </a:spcAft>
              <a:buSzPts val="2300"/>
              <a:buChar char="•"/>
            </a:pPr>
            <a:r>
              <a:rPr lang="en-US" sz="2300">
                <a:solidFill>
                  <a:srgbClr val="441809"/>
                </a:solidFill>
              </a:rPr>
              <a:t>Appropriate signatures obtained </a:t>
            </a:r>
            <a:endParaRPr sz="2300">
              <a:solidFill>
                <a:srgbClr val="441809"/>
              </a:solidFill>
            </a:endParaRPr>
          </a:p>
          <a:p>
            <a:pPr marL="457200" lvl="0" indent="-374650" algn="l" rtl="0">
              <a:lnSpc>
                <a:spcPct val="150000"/>
              </a:lnSpc>
              <a:spcBef>
                <a:spcPts val="0"/>
              </a:spcBef>
              <a:spcAft>
                <a:spcPts val="0"/>
              </a:spcAft>
              <a:buClr>
                <a:srgbClr val="441809"/>
              </a:buClr>
              <a:buSzPts val="2300"/>
              <a:buChar char="•"/>
            </a:pPr>
            <a:r>
              <a:rPr lang="en-US" sz="2300">
                <a:solidFill>
                  <a:srgbClr val="441809"/>
                </a:solidFill>
              </a:rPr>
              <a:t>ELO signature &amp; date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4"/>
          <p:cNvSpPr txBox="1">
            <a:spLocks noGrp="1"/>
          </p:cNvSpPr>
          <p:nvPr>
            <p:ph type="title"/>
          </p:nvPr>
        </p:nvSpPr>
        <p:spPr>
          <a:xfrm>
            <a:off x="680320" y="121462"/>
            <a:ext cx="11394000" cy="108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Grants, if applicable </a:t>
            </a:r>
            <a:endParaRPr sz="4000"/>
          </a:p>
        </p:txBody>
      </p:sp>
      <p:sp>
        <p:nvSpPr>
          <p:cNvPr id="310" name="Google Shape;310;p44"/>
          <p:cNvSpPr txBox="1">
            <a:spLocks noGrp="1"/>
          </p:cNvSpPr>
          <p:nvPr>
            <p:ph type="body" idx="1"/>
          </p:nvPr>
        </p:nvSpPr>
        <p:spPr>
          <a:xfrm>
            <a:off x="680321" y="1591200"/>
            <a:ext cx="11394000" cy="4896000"/>
          </a:xfrm>
          <a:prstGeom prst="rect">
            <a:avLst/>
          </a:prstGeom>
        </p:spPr>
        <p:txBody>
          <a:bodyPr spcFirstLastPara="1" wrap="square" lIns="45700" tIns="45700" rIns="91425" bIns="45700" anchor="t" anchorCtr="0">
            <a:noAutofit/>
          </a:bodyPr>
          <a:lstStyle/>
          <a:p>
            <a:pPr marL="457200" lvl="0" indent="-374650" algn="l" rtl="0">
              <a:lnSpc>
                <a:spcPct val="115000"/>
              </a:lnSpc>
              <a:spcBef>
                <a:spcPts val="800"/>
              </a:spcBef>
              <a:spcAft>
                <a:spcPts val="0"/>
              </a:spcAft>
              <a:buSzPts val="2300"/>
              <a:buChar char="•"/>
            </a:pPr>
            <a:r>
              <a:rPr lang="en-US" sz="2300"/>
              <a:t>Receive international request form from Research Compliance (Priscilla Lyons)</a:t>
            </a:r>
            <a:endParaRPr sz="2300"/>
          </a:p>
          <a:p>
            <a:pPr marL="457200" lvl="0" indent="-374650" algn="l" rtl="0">
              <a:lnSpc>
                <a:spcPct val="115000"/>
              </a:lnSpc>
              <a:spcBef>
                <a:spcPts val="0"/>
              </a:spcBef>
              <a:spcAft>
                <a:spcPts val="0"/>
              </a:spcAft>
              <a:buSzPts val="2300"/>
              <a:buChar char="•"/>
            </a:pPr>
            <a:r>
              <a:rPr lang="en-US" sz="2300"/>
              <a:t>Check grant budget for allowability and to make sure there are enough funds in the account to cover expenses (OK to approve if enough money in pooled accounts)</a:t>
            </a:r>
            <a:endParaRPr sz="2300"/>
          </a:p>
          <a:p>
            <a:pPr marL="457200" lvl="0" indent="-374650" algn="l" rtl="0">
              <a:lnSpc>
                <a:spcPct val="115000"/>
              </a:lnSpc>
              <a:spcBef>
                <a:spcPts val="0"/>
              </a:spcBef>
              <a:spcAft>
                <a:spcPts val="0"/>
              </a:spcAft>
              <a:buSzPts val="2300"/>
              <a:buChar char="•"/>
            </a:pPr>
            <a:r>
              <a:rPr lang="en-US" sz="2300"/>
              <a:t>Do budget transfer if requested by department </a:t>
            </a:r>
            <a:endParaRPr sz="2300"/>
          </a:p>
          <a:p>
            <a:pPr marL="457200" lvl="0" indent="-374650" algn="l" rtl="0">
              <a:lnSpc>
                <a:spcPct val="115000"/>
              </a:lnSpc>
              <a:spcBef>
                <a:spcPts val="0"/>
              </a:spcBef>
              <a:spcAft>
                <a:spcPts val="0"/>
              </a:spcAft>
              <a:buSzPts val="2300"/>
              <a:buChar char="•"/>
            </a:pPr>
            <a:r>
              <a:rPr lang="en-US" sz="2300"/>
              <a:t>Check to make sure there is documentation supporting the request</a:t>
            </a:r>
            <a:endParaRPr sz="2300"/>
          </a:p>
          <a:p>
            <a:pPr marL="457200" lvl="0" indent="-374650" algn="l" rtl="0">
              <a:lnSpc>
                <a:spcPct val="115000"/>
              </a:lnSpc>
              <a:spcBef>
                <a:spcPts val="0"/>
              </a:spcBef>
              <a:spcAft>
                <a:spcPts val="0"/>
              </a:spcAft>
              <a:buSzPts val="2300"/>
              <a:buChar char="•"/>
            </a:pPr>
            <a:r>
              <a:rPr lang="en-US" sz="2300"/>
              <a:t>Check to make sure form has required signatures (Sarah Piddington signs under Export Controls/Post Award Specialist signs under Grants)</a:t>
            </a:r>
            <a:endParaRPr sz="2300"/>
          </a:p>
          <a:p>
            <a:pPr marL="457200" lvl="0" indent="-374650" algn="l" rtl="0">
              <a:lnSpc>
                <a:spcPct val="115000"/>
              </a:lnSpc>
              <a:spcBef>
                <a:spcPts val="0"/>
              </a:spcBef>
              <a:spcAft>
                <a:spcPts val="0"/>
              </a:spcAft>
              <a:buSzPts val="2300"/>
              <a:buChar char="•"/>
            </a:pPr>
            <a:r>
              <a:rPr lang="en-US" sz="2300"/>
              <a:t>Send signed form back to Priscilla Lyons for processing</a:t>
            </a:r>
            <a:endParaRPr sz="23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5"/>
          <p:cNvSpPr txBox="1">
            <a:spLocks noGrp="1"/>
          </p:cNvSpPr>
          <p:nvPr>
            <p:ph type="title"/>
          </p:nvPr>
        </p:nvSpPr>
        <p:spPr>
          <a:xfrm>
            <a:off x="680320" y="156087"/>
            <a:ext cx="11394000" cy="108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Accounts Payable </a:t>
            </a:r>
            <a:endParaRPr sz="4000"/>
          </a:p>
        </p:txBody>
      </p:sp>
      <p:sp>
        <p:nvSpPr>
          <p:cNvPr id="317" name="Google Shape;317;p45"/>
          <p:cNvSpPr txBox="1">
            <a:spLocks noGrp="1"/>
          </p:cNvSpPr>
          <p:nvPr>
            <p:ph type="body" idx="1"/>
          </p:nvPr>
        </p:nvSpPr>
        <p:spPr>
          <a:xfrm>
            <a:off x="680321" y="1591200"/>
            <a:ext cx="11394000" cy="4896000"/>
          </a:xfrm>
          <a:prstGeom prst="rect">
            <a:avLst/>
          </a:prstGeom>
        </p:spPr>
        <p:txBody>
          <a:bodyPr spcFirstLastPara="1" wrap="square" lIns="45700" tIns="45700" rIns="91425" bIns="45700" anchor="t" anchorCtr="0">
            <a:noAutofit/>
          </a:bodyPr>
          <a:lstStyle/>
          <a:p>
            <a:pPr marL="457200" lvl="0" indent="-342900" algn="l" rtl="0">
              <a:lnSpc>
                <a:spcPct val="150000"/>
              </a:lnSpc>
              <a:spcBef>
                <a:spcPts val="1000"/>
              </a:spcBef>
              <a:spcAft>
                <a:spcPts val="0"/>
              </a:spcAft>
              <a:buSzPts val="1800"/>
              <a:buChar char="•"/>
            </a:pPr>
            <a:r>
              <a:rPr lang="en-US"/>
              <a:t>One request per student </a:t>
            </a:r>
            <a:endParaRPr/>
          </a:p>
          <a:p>
            <a:pPr marL="457200" lvl="0" indent="-342900" algn="l" rtl="0">
              <a:lnSpc>
                <a:spcPct val="150000"/>
              </a:lnSpc>
              <a:spcBef>
                <a:spcPts val="0"/>
              </a:spcBef>
              <a:spcAft>
                <a:spcPts val="0"/>
              </a:spcAft>
              <a:buSzPts val="1800"/>
              <a:buChar char="•"/>
            </a:pPr>
            <a:r>
              <a:rPr lang="en-US"/>
              <a:t>Conference Brochure/Flyer/Website screenshot with the start &amp; end date of the conference as well as the location of the travel </a:t>
            </a:r>
            <a:endParaRPr/>
          </a:p>
          <a:p>
            <a:pPr marL="457200" lvl="0" indent="-342900" algn="l" rtl="0">
              <a:lnSpc>
                <a:spcPct val="150000"/>
              </a:lnSpc>
              <a:spcBef>
                <a:spcPts val="0"/>
              </a:spcBef>
              <a:spcAft>
                <a:spcPts val="0"/>
              </a:spcAft>
              <a:buSzPts val="1800"/>
              <a:buChar char="•"/>
            </a:pPr>
            <a:r>
              <a:rPr lang="en-US"/>
              <a:t>Hotel Name &amp; Address Information </a:t>
            </a:r>
            <a:endParaRPr/>
          </a:p>
          <a:p>
            <a:pPr marL="457200" lvl="0" indent="-342900" algn="l" rtl="0">
              <a:lnSpc>
                <a:spcPct val="150000"/>
              </a:lnSpc>
              <a:spcBef>
                <a:spcPts val="0"/>
              </a:spcBef>
              <a:spcAft>
                <a:spcPts val="0"/>
              </a:spcAft>
              <a:buSzPts val="1800"/>
              <a:buFont typeface="Source Sans Pro"/>
              <a:buChar char="•"/>
            </a:pPr>
            <a:r>
              <a:rPr lang="en-US"/>
              <a:t>Copy of Per Diem screenshot obtained from</a:t>
            </a:r>
            <a:r>
              <a:rPr lang="en-US">
                <a:solidFill>
                  <a:srgbClr val="000000"/>
                </a:solidFill>
                <a:uFill>
                  <a:noFill/>
                </a:uFill>
                <a:hlinkClick r:id="rId3">
                  <a:extLst>
                    <a:ext uri="{A12FA001-AC4F-418D-AE19-62706E023703}">
                      <ahyp:hlinkClr xmlns:ahyp="http://schemas.microsoft.com/office/drawing/2018/hyperlinkcolor" val="tx"/>
                    </a:ext>
                  </a:extLst>
                </a:hlinkClick>
              </a:rPr>
              <a:t> </a:t>
            </a:r>
            <a:r>
              <a:rPr lang="en-US" u="sng">
                <a:solidFill>
                  <a:schemeClr val="hlink"/>
                </a:solidFill>
                <a:hlinkClick r:id="rId3"/>
              </a:rPr>
              <a:t>U.S. Department of State Lodging and Food Per Diem Rates</a:t>
            </a:r>
            <a:endParaRPr/>
          </a:p>
          <a:p>
            <a:pPr marL="457200" lvl="0" indent="-342900" algn="l" rtl="0">
              <a:lnSpc>
                <a:spcPct val="150000"/>
              </a:lnSpc>
              <a:spcBef>
                <a:spcPts val="0"/>
              </a:spcBef>
              <a:spcAft>
                <a:spcPts val="0"/>
              </a:spcAft>
              <a:buSzPts val="1800"/>
              <a:buChar char="•"/>
            </a:pPr>
            <a:r>
              <a:rPr lang="en-US"/>
              <a:t>Signed  </a:t>
            </a:r>
            <a:r>
              <a:rPr lang="en-US" u="sng">
                <a:solidFill>
                  <a:schemeClr val="hlink"/>
                </a:solidFill>
                <a:hlinkClick r:id="rId4"/>
              </a:rPr>
              <a:t>Rowan University Release and Waiver</a:t>
            </a:r>
            <a:r>
              <a:rPr lang="en-US"/>
              <a:t>  </a:t>
            </a:r>
            <a:endParaRPr/>
          </a:p>
          <a:p>
            <a:pPr marL="0" lvl="0" indent="0" algn="l" rtl="0">
              <a:spcBef>
                <a:spcPts val="10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680320" y="121462"/>
            <a:ext cx="11394000" cy="108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Source Sans Pro"/>
              <a:buNone/>
            </a:pPr>
            <a:r>
              <a:rPr lang="en-US" sz="4000"/>
              <a:t>Agenda</a:t>
            </a:r>
            <a:endParaRPr/>
          </a:p>
        </p:txBody>
      </p:sp>
      <p:sp>
        <p:nvSpPr>
          <p:cNvPr id="197" name="Google Shape;197;p28"/>
          <p:cNvSpPr txBox="1">
            <a:spLocks noGrp="1"/>
          </p:cNvSpPr>
          <p:nvPr>
            <p:ph type="body" idx="1"/>
          </p:nvPr>
        </p:nvSpPr>
        <p:spPr>
          <a:xfrm>
            <a:off x="276225" y="1292100"/>
            <a:ext cx="11915700" cy="5233200"/>
          </a:xfrm>
          <a:prstGeom prst="rect">
            <a:avLst/>
          </a:prstGeom>
          <a:noFill/>
          <a:ln>
            <a:noFill/>
          </a:ln>
        </p:spPr>
        <p:txBody>
          <a:bodyPr spcFirstLastPara="1" wrap="square" lIns="45700" tIns="45700" rIns="91425" bIns="45700" anchor="t" anchorCtr="0">
            <a:noAutofit/>
          </a:bodyPr>
          <a:lstStyle/>
          <a:p>
            <a:pPr marL="457200" lvl="0" indent="-330200" algn="l" rtl="0">
              <a:lnSpc>
                <a:spcPct val="100000"/>
              </a:lnSpc>
              <a:spcBef>
                <a:spcPts val="0"/>
              </a:spcBef>
              <a:spcAft>
                <a:spcPts val="0"/>
              </a:spcAft>
              <a:buSzPts val="1600"/>
              <a:buChar char="●"/>
            </a:pPr>
            <a:r>
              <a:rPr lang="en-US" sz="1600">
                <a:solidFill>
                  <a:srgbClr val="441809"/>
                </a:solidFill>
              </a:rPr>
              <a:t>Day Travel</a:t>
            </a:r>
            <a:endParaRPr sz="1600">
              <a:solidFill>
                <a:srgbClr val="441809"/>
              </a:solidFill>
            </a:endParaRPr>
          </a:p>
          <a:p>
            <a:pPr marL="914400" lvl="1" indent="-330200" algn="l" rtl="0">
              <a:lnSpc>
                <a:spcPct val="100000"/>
              </a:lnSpc>
              <a:spcBef>
                <a:spcPts val="0"/>
              </a:spcBef>
              <a:spcAft>
                <a:spcPts val="0"/>
              </a:spcAft>
              <a:buSzPts val="1600"/>
              <a:buChar char="○"/>
            </a:pPr>
            <a:r>
              <a:rPr lang="en-US" sz="1600">
                <a:solidFill>
                  <a:srgbClr val="4C2106"/>
                </a:solidFill>
              </a:rPr>
              <a:t>Day  Travel Expense Form</a:t>
            </a:r>
            <a:br>
              <a:rPr lang="en-US" sz="1600">
                <a:solidFill>
                  <a:srgbClr val="4C2106"/>
                </a:solidFill>
              </a:rPr>
            </a:br>
            <a:endParaRPr sz="1600">
              <a:solidFill>
                <a:srgbClr val="4C2106"/>
              </a:solidFill>
            </a:endParaRPr>
          </a:p>
          <a:p>
            <a:pPr marL="457200" lvl="0" indent="-330200" algn="l" rtl="0">
              <a:lnSpc>
                <a:spcPct val="100000"/>
              </a:lnSpc>
              <a:spcBef>
                <a:spcPts val="0"/>
              </a:spcBef>
              <a:spcAft>
                <a:spcPts val="0"/>
              </a:spcAft>
              <a:buClr>
                <a:srgbClr val="4C2106"/>
              </a:buClr>
              <a:buSzPts val="1600"/>
              <a:buChar char="●"/>
            </a:pPr>
            <a:r>
              <a:rPr lang="en-US" sz="1600">
                <a:solidFill>
                  <a:srgbClr val="4C2106"/>
                </a:solidFill>
              </a:rPr>
              <a:t>Overnight Travel </a:t>
            </a:r>
            <a:endParaRPr sz="1600">
              <a:solidFill>
                <a:srgbClr val="4C2106"/>
              </a:solidFill>
            </a:endParaRPr>
          </a:p>
          <a:p>
            <a:pPr marL="914400" lvl="1" indent="-330200" algn="l" rtl="0">
              <a:lnSpc>
                <a:spcPct val="100000"/>
              </a:lnSpc>
              <a:spcBef>
                <a:spcPts val="0"/>
              </a:spcBef>
              <a:spcAft>
                <a:spcPts val="0"/>
              </a:spcAft>
              <a:buClr>
                <a:srgbClr val="4C2106"/>
              </a:buClr>
              <a:buSzPts val="1600"/>
              <a:buChar char="○"/>
            </a:pPr>
            <a:r>
              <a:rPr lang="en-US" sz="1600">
                <a:solidFill>
                  <a:srgbClr val="4C2106"/>
                </a:solidFill>
              </a:rPr>
              <a:t>Domestic Travel Request Form</a:t>
            </a:r>
            <a:endParaRPr sz="1600">
              <a:solidFill>
                <a:srgbClr val="4C2106"/>
              </a:solidFill>
            </a:endParaRPr>
          </a:p>
          <a:p>
            <a:pPr marL="914400" lvl="1" indent="-330200" algn="l" rtl="0">
              <a:lnSpc>
                <a:spcPct val="100000"/>
              </a:lnSpc>
              <a:spcBef>
                <a:spcPts val="0"/>
              </a:spcBef>
              <a:spcAft>
                <a:spcPts val="0"/>
              </a:spcAft>
              <a:buClr>
                <a:srgbClr val="4C2106"/>
              </a:buClr>
              <a:buSzPts val="1600"/>
              <a:buChar char="○"/>
            </a:pPr>
            <a:r>
              <a:rPr lang="en-US" sz="1600">
                <a:solidFill>
                  <a:srgbClr val="4C2106"/>
                </a:solidFill>
              </a:rPr>
              <a:t>International Travel Request Form </a:t>
            </a:r>
            <a:br>
              <a:rPr lang="en-US" sz="1600">
                <a:solidFill>
                  <a:srgbClr val="4C2106"/>
                </a:solidFill>
              </a:rPr>
            </a:br>
            <a:endParaRPr sz="1600">
              <a:solidFill>
                <a:srgbClr val="4C2106"/>
              </a:solidFill>
            </a:endParaRPr>
          </a:p>
          <a:p>
            <a:pPr marL="457200" lvl="0" indent="-330200" algn="l" rtl="0">
              <a:lnSpc>
                <a:spcPct val="100000"/>
              </a:lnSpc>
              <a:spcBef>
                <a:spcPts val="0"/>
              </a:spcBef>
              <a:spcAft>
                <a:spcPts val="0"/>
              </a:spcAft>
              <a:buSzPts val="1600"/>
              <a:buChar char="●"/>
            </a:pPr>
            <a:r>
              <a:rPr lang="en-US" sz="1600"/>
              <a:t>Travel Expense 	</a:t>
            </a:r>
            <a:endParaRPr sz="1600"/>
          </a:p>
          <a:p>
            <a:pPr marL="914400" lvl="1" indent="-330200" algn="l" rtl="0">
              <a:lnSpc>
                <a:spcPct val="100000"/>
              </a:lnSpc>
              <a:spcBef>
                <a:spcPts val="0"/>
              </a:spcBef>
              <a:spcAft>
                <a:spcPts val="0"/>
              </a:spcAft>
              <a:buSzPts val="1600"/>
              <a:buChar char="○"/>
            </a:pPr>
            <a:r>
              <a:rPr lang="en-US" sz="1600"/>
              <a:t>Travel Expense Form </a:t>
            </a:r>
            <a:endParaRPr sz="1600"/>
          </a:p>
          <a:p>
            <a:pPr marL="914400" lvl="1" indent="-330200" algn="l" rtl="0">
              <a:lnSpc>
                <a:spcPct val="100000"/>
              </a:lnSpc>
              <a:spcBef>
                <a:spcPts val="0"/>
              </a:spcBef>
              <a:spcAft>
                <a:spcPts val="0"/>
              </a:spcAft>
              <a:buSzPts val="1600"/>
              <a:buChar char="○"/>
            </a:pPr>
            <a:r>
              <a:rPr lang="en-US" sz="1600"/>
              <a:t>Proof of Payment Examples</a:t>
            </a:r>
            <a:endParaRPr sz="1600"/>
          </a:p>
          <a:p>
            <a:pPr marL="914400" lvl="1" indent="-330200" algn="l" rtl="0">
              <a:lnSpc>
                <a:spcPct val="100000"/>
              </a:lnSpc>
              <a:spcBef>
                <a:spcPts val="0"/>
              </a:spcBef>
              <a:spcAft>
                <a:spcPts val="0"/>
              </a:spcAft>
              <a:buSzPts val="1600"/>
              <a:buChar char="○"/>
            </a:pPr>
            <a:r>
              <a:rPr lang="en-US" sz="1600"/>
              <a:t>Expense Report Tips</a:t>
            </a:r>
            <a:endParaRPr sz="1600"/>
          </a:p>
          <a:p>
            <a:pPr marL="914400" lvl="1" indent="-330200" algn="l" rtl="0">
              <a:lnSpc>
                <a:spcPct val="100000"/>
              </a:lnSpc>
              <a:spcBef>
                <a:spcPts val="0"/>
              </a:spcBef>
              <a:spcAft>
                <a:spcPts val="0"/>
              </a:spcAft>
              <a:buSzPts val="1600"/>
              <a:buChar char="○"/>
            </a:pPr>
            <a:r>
              <a:rPr lang="en-US" sz="1600"/>
              <a:t>Payment Methods </a:t>
            </a:r>
            <a:endParaRPr sz="1600"/>
          </a:p>
          <a:p>
            <a:pPr marL="0" lvl="0" indent="0" algn="l" rtl="0">
              <a:lnSpc>
                <a:spcPct val="100000"/>
              </a:lnSpc>
              <a:spcBef>
                <a:spcPts val="0"/>
              </a:spcBef>
              <a:spcAft>
                <a:spcPts val="0"/>
              </a:spcAft>
              <a:buNone/>
            </a:pPr>
            <a:endParaRPr sz="1600"/>
          </a:p>
          <a:p>
            <a:pPr marL="457200" lvl="0" indent="-330200" algn="l" rtl="0">
              <a:lnSpc>
                <a:spcPct val="100000"/>
              </a:lnSpc>
              <a:spcBef>
                <a:spcPts val="0"/>
              </a:spcBef>
              <a:spcAft>
                <a:spcPts val="0"/>
              </a:spcAft>
              <a:buSzPts val="1600"/>
              <a:buChar char="●"/>
            </a:pPr>
            <a:r>
              <a:rPr lang="en-US" sz="1600"/>
              <a:t>Students Traveling with Employees</a:t>
            </a:r>
            <a:endParaRPr sz="1600"/>
          </a:p>
          <a:p>
            <a:pPr marL="457200" lvl="0" indent="0" algn="l" rtl="0">
              <a:lnSpc>
                <a:spcPct val="100000"/>
              </a:lnSpc>
              <a:spcBef>
                <a:spcPts val="0"/>
              </a:spcBef>
              <a:spcAft>
                <a:spcPts val="0"/>
              </a:spcAft>
              <a:buNone/>
            </a:pPr>
            <a:endParaRPr sz="1600"/>
          </a:p>
          <a:p>
            <a:pPr marL="457200" lvl="0" indent="-330200" algn="l" rtl="0">
              <a:lnSpc>
                <a:spcPct val="100000"/>
              </a:lnSpc>
              <a:spcBef>
                <a:spcPts val="0"/>
              </a:spcBef>
              <a:spcAft>
                <a:spcPts val="0"/>
              </a:spcAft>
              <a:buSzPts val="1600"/>
              <a:buChar char="●"/>
            </a:pPr>
            <a:r>
              <a:rPr lang="en-US" sz="1600"/>
              <a:t>Payment Methods </a:t>
            </a:r>
            <a:endParaRPr sz="1600"/>
          </a:p>
          <a:p>
            <a:pPr marL="457200" lvl="0" indent="0" algn="l" rtl="0">
              <a:lnSpc>
                <a:spcPct val="100000"/>
              </a:lnSpc>
              <a:spcBef>
                <a:spcPts val="0"/>
              </a:spcBef>
              <a:spcAft>
                <a:spcPts val="0"/>
              </a:spcAft>
              <a:buNone/>
            </a:pPr>
            <a:endParaRPr sz="1600"/>
          </a:p>
          <a:p>
            <a:pPr marL="457200" lvl="0" indent="-330200" algn="l" rtl="0">
              <a:lnSpc>
                <a:spcPct val="100000"/>
              </a:lnSpc>
              <a:spcBef>
                <a:spcPts val="0"/>
              </a:spcBef>
              <a:spcAft>
                <a:spcPts val="0"/>
              </a:spcAft>
              <a:buSzPts val="1600"/>
              <a:buChar char="●"/>
            </a:pPr>
            <a:r>
              <a:rPr lang="en-US" sz="1600"/>
              <a:t>Chat with Travel</a:t>
            </a:r>
            <a:endParaRPr sz="1600"/>
          </a:p>
          <a:p>
            <a:pPr marL="457200" lvl="0" indent="0" algn="l" rtl="0">
              <a:lnSpc>
                <a:spcPct val="100000"/>
              </a:lnSpc>
              <a:spcBef>
                <a:spcPts val="0"/>
              </a:spcBef>
              <a:spcAft>
                <a:spcPts val="0"/>
              </a:spcAft>
              <a:buNone/>
            </a:pPr>
            <a:endParaRPr sz="1600"/>
          </a:p>
          <a:p>
            <a:pPr marL="457200" lvl="0" indent="-330200" algn="l" rtl="0">
              <a:lnSpc>
                <a:spcPct val="100000"/>
              </a:lnSpc>
              <a:spcBef>
                <a:spcPts val="0"/>
              </a:spcBef>
              <a:spcAft>
                <a:spcPts val="0"/>
              </a:spcAft>
              <a:buSzPts val="1600"/>
              <a:buChar char="●"/>
            </a:pPr>
            <a:r>
              <a:rPr lang="en-US" sz="1600"/>
              <a:t>Contact Information</a:t>
            </a:r>
            <a:endParaRPr sz="1600"/>
          </a:p>
          <a:p>
            <a:pPr marL="0" lvl="0" indent="0" algn="l" rtl="0">
              <a:lnSpc>
                <a:spcPct val="115000"/>
              </a:lnSpc>
              <a:spcBef>
                <a:spcPts val="0"/>
              </a:spcBef>
              <a:spcAft>
                <a:spcPts val="0"/>
              </a:spcAft>
              <a:buNone/>
            </a:pPr>
            <a:endParaRPr sz="1600"/>
          </a:p>
          <a:p>
            <a:pPr marL="914400" lvl="0" indent="0" algn="l" rtl="0">
              <a:lnSpc>
                <a:spcPct val="115000"/>
              </a:lnSpc>
              <a:spcBef>
                <a:spcPts val="0"/>
              </a:spcBef>
              <a:spcAft>
                <a:spcPts val="0"/>
              </a:spcAft>
              <a:buNone/>
            </a:pPr>
            <a:br>
              <a:rPr lang="en-US" sz="2500"/>
            </a:br>
            <a:endParaRPr sz="2500"/>
          </a:p>
          <a:p>
            <a:pPr marL="457200" lvl="0" indent="0" algn="l" rtl="0">
              <a:lnSpc>
                <a:spcPct val="115000"/>
              </a:lnSpc>
              <a:spcBef>
                <a:spcPts val="0"/>
              </a:spcBef>
              <a:spcAft>
                <a:spcPts val="0"/>
              </a:spcAft>
              <a:buNone/>
            </a:pPr>
            <a:br>
              <a:rPr lang="en-US" sz="2500"/>
            </a:br>
            <a:endParaRPr sz="2500"/>
          </a:p>
        </p:txBody>
      </p:sp>
    </p:spTree>
  </p:cSld>
  <p:clrMapOvr>
    <a:masterClrMapping/>
  </p:clrMapOvr>
  <p:transition spd="med">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6"/>
          <p:cNvSpPr txBox="1">
            <a:spLocks noGrp="1"/>
          </p:cNvSpPr>
          <p:nvPr>
            <p:ph type="ctrTitle"/>
          </p:nvPr>
        </p:nvSpPr>
        <p:spPr>
          <a:xfrm>
            <a:off x="2870100" y="1792237"/>
            <a:ext cx="9321900" cy="166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Travel Expense </a:t>
            </a:r>
            <a:endParaRPr/>
          </a:p>
        </p:txBody>
      </p:sp>
      <p:sp>
        <p:nvSpPr>
          <p:cNvPr id="324" name="Google Shape;324;p46"/>
          <p:cNvSpPr txBox="1"/>
          <p:nvPr/>
        </p:nvSpPr>
        <p:spPr>
          <a:xfrm>
            <a:off x="2870200" y="3486425"/>
            <a:ext cx="849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Source Sans Pro"/>
                <a:ea typeface="Source Sans Pro"/>
                <a:cs typeface="Source Sans Pro"/>
                <a:sym typeface="Source Sans Pro"/>
              </a:rPr>
              <a:t>If reimbursement is required </a:t>
            </a:r>
            <a:endParaRPr>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7"/>
          <p:cNvSpPr txBox="1">
            <a:spLocks noGrp="1"/>
          </p:cNvSpPr>
          <p:nvPr>
            <p:ph type="title"/>
          </p:nvPr>
        </p:nvSpPr>
        <p:spPr>
          <a:xfrm>
            <a:off x="736875" y="327350"/>
            <a:ext cx="3318300" cy="420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u="sng">
                <a:solidFill>
                  <a:schemeClr val="hlink"/>
                </a:solidFill>
                <a:hlinkClick r:id="rId3"/>
              </a:rPr>
              <a:t>Travel Expense Form</a:t>
            </a:r>
            <a:endParaRPr/>
          </a:p>
        </p:txBody>
      </p:sp>
      <p:pic>
        <p:nvPicPr>
          <p:cNvPr id="331" name="Google Shape;331;p47"/>
          <p:cNvPicPr preferRelativeResize="0"/>
          <p:nvPr/>
        </p:nvPicPr>
        <p:blipFill>
          <a:blip r:embed="rId4">
            <a:alphaModFix/>
          </a:blip>
          <a:stretch>
            <a:fillRect/>
          </a:stretch>
        </p:blipFill>
        <p:spPr>
          <a:xfrm>
            <a:off x="4207575" y="84950"/>
            <a:ext cx="5277025" cy="6739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8"/>
          <p:cNvSpPr txBox="1">
            <a:spLocks noGrp="1"/>
          </p:cNvSpPr>
          <p:nvPr>
            <p:ph type="title"/>
          </p:nvPr>
        </p:nvSpPr>
        <p:spPr>
          <a:xfrm>
            <a:off x="680320" y="121462"/>
            <a:ext cx="11394000" cy="108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Source Sans Pro"/>
              <a:buNone/>
            </a:pPr>
            <a:r>
              <a:rPr lang="en-US" sz="4000"/>
              <a:t>Travel Expense  </a:t>
            </a:r>
            <a:endParaRPr/>
          </a:p>
        </p:txBody>
      </p:sp>
      <p:sp>
        <p:nvSpPr>
          <p:cNvPr id="337" name="Google Shape;337;p48"/>
          <p:cNvSpPr txBox="1">
            <a:spLocks noGrp="1"/>
          </p:cNvSpPr>
          <p:nvPr>
            <p:ph type="body" idx="1"/>
          </p:nvPr>
        </p:nvSpPr>
        <p:spPr>
          <a:xfrm>
            <a:off x="680325" y="1292100"/>
            <a:ext cx="11511600" cy="4896000"/>
          </a:xfrm>
          <a:prstGeom prst="rect">
            <a:avLst/>
          </a:prstGeom>
          <a:noFill/>
          <a:ln>
            <a:noFill/>
          </a:ln>
        </p:spPr>
        <p:txBody>
          <a:bodyPr spcFirstLastPara="1" wrap="square" lIns="45700" tIns="45700" rIns="91425" bIns="45700" anchor="t" anchorCtr="0">
            <a:noAutofit/>
          </a:bodyPr>
          <a:lstStyle/>
          <a:p>
            <a:pPr marL="457200" lvl="0" indent="-387350" algn="l" rtl="0">
              <a:lnSpc>
                <a:spcPct val="150000"/>
              </a:lnSpc>
              <a:spcBef>
                <a:spcPts val="0"/>
              </a:spcBef>
              <a:spcAft>
                <a:spcPts val="0"/>
              </a:spcAft>
              <a:buSzPts val="2500"/>
              <a:buChar char="●"/>
            </a:pPr>
            <a:r>
              <a:rPr lang="en-US" sz="2500">
                <a:solidFill>
                  <a:srgbClr val="441809"/>
                </a:solidFill>
              </a:rPr>
              <a:t>To be submitted </a:t>
            </a:r>
            <a:r>
              <a:rPr lang="en-US" sz="2500" b="1">
                <a:solidFill>
                  <a:srgbClr val="441809"/>
                </a:solidFill>
              </a:rPr>
              <a:t>10 days</a:t>
            </a:r>
            <a:r>
              <a:rPr lang="en-US" sz="2500">
                <a:solidFill>
                  <a:srgbClr val="441809"/>
                </a:solidFill>
              </a:rPr>
              <a:t> after the travel has occurred </a:t>
            </a:r>
            <a:endParaRPr sz="2500">
              <a:solidFill>
                <a:srgbClr val="441809"/>
              </a:solidFill>
            </a:endParaRPr>
          </a:p>
          <a:p>
            <a:pPr marL="914400" lvl="1" indent="-387350" algn="l" rtl="0">
              <a:lnSpc>
                <a:spcPct val="150000"/>
              </a:lnSpc>
              <a:spcBef>
                <a:spcPts val="0"/>
              </a:spcBef>
              <a:spcAft>
                <a:spcPts val="0"/>
              </a:spcAft>
              <a:buSzPts val="2500"/>
              <a:buChar char="○"/>
            </a:pPr>
            <a:r>
              <a:rPr lang="en-US" sz="2500">
                <a:solidFill>
                  <a:srgbClr val="441809"/>
                </a:solidFill>
              </a:rPr>
              <a:t>Approvals needed</a:t>
            </a:r>
            <a:endParaRPr sz="2500">
              <a:solidFill>
                <a:srgbClr val="441809"/>
              </a:solidFill>
            </a:endParaRPr>
          </a:p>
          <a:p>
            <a:pPr marL="1371600" lvl="2" indent="-387350" algn="l" rtl="0">
              <a:lnSpc>
                <a:spcPct val="150000"/>
              </a:lnSpc>
              <a:spcBef>
                <a:spcPts val="0"/>
              </a:spcBef>
              <a:spcAft>
                <a:spcPts val="0"/>
              </a:spcAft>
              <a:buSzPts val="2500"/>
              <a:buChar char="■"/>
            </a:pPr>
            <a:r>
              <a:rPr lang="en-US" sz="2500">
                <a:solidFill>
                  <a:srgbClr val="441809"/>
                </a:solidFill>
              </a:rPr>
              <a:t>Department Head/Dean</a:t>
            </a:r>
            <a:endParaRPr sz="2500">
              <a:solidFill>
                <a:srgbClr val="4C2106"/>
              </a:solidFill>
            </a:endParaRPr>
          </a:p>
          <a:p>
            <a:pPr marL="1371600" lvl="2" indent="-387350" algn="l" rtl="0">
              <a:lnSpc>
                <a:spcPct val="150000"/>
              </a:lnSpc>
              <a:spcBef>
                <a:spcPts val="0"/>
              </a:spcBef>
              <a:spcAft>
                <a:spcPts val="0"/>
              </a:spcAft>
              <a:buSzPts val="2500"/>
              <a:buChar char="■"/>
            </a:pPr>
            <a:r>
              <a:rPr lang="en-US" sz="2500">
                <a:solidFill>
                  <a:srgbClr val="4C2106"/>
                </a:solidFill>
              </a:rPr>
              <a:t>Grants, if applicable </a:t>
            </a:r>
            <a:endParaRPr sz="2500">
              <a:solidFill>
                <a:srgbClr val="4C2106"/>
              </a:solidFill>
            </a:endParaRPr>
          </a:p>
          <a:p>
            <a:pPr marL="1371600" lvl="2" indent="-387350" algn="l" rtl="0">
              <a:lnSpc>
                <a:spcPct val="150000"/>
              </a:lnSpc>
              <a:spcBef>
                <a:spcPts val="0"/>
              </a:spcBef>
              <a:spcAft>
                <a:spcPts val="0"/>
              </a:spcAft>
              <a:buSzPts val="2500"/>
              <a:buChar char="■"/>
            </a:pPr>
            <a:r>
              <a:rPr lang="en-US" sz="2500">
                <a:solidFill>
                  <a:srgbClr val="4C2106"/>
                </a:solidFill>
              </a:rPr>
              <a:t>Accounts Payable </a:t>
            </a:r>
            <a:br>
              <a:rPr lang="en-US" sz="2500">
                <a:solidFill>
                  <a:srgbClr val="4C2106"/>
                </a:solidFill>
              </a:rPr>
            </a:br>
            <a:endParaRPr sz="2500">
              <a:solidFill>
                <a:srgbClr val="4C2106"/>
              </a:solidFill>
            </a:endParaRPr>
          </a:p>
          <a:p>
            <a:pPr marL="457200" lvl="0" indent="0" algn="l" rtl="0">
              <a:spcBef>
                <a:spcPts val="0"/>
              </a:spcBef>
              <a:spcAft>
                <a:spcPts val="0"/>
              </a:spcAft>
              <a:buNone/>
            </a:pPr>
            <a:br>
              <a:rPr lang="en-US" sz="2500"/>
            </a:br>
            <a:endParaRPr sz="2500"/>
          </a:p>
        </p:txBody>
      </p:sp>
    </p:spTree>
  </p:cSld>
  <p:clrMapOvr>
    <a:masterClrMapping/>
  </p:clrMapOvr>
  <p:transition spd="med">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9"/>
          <p:cNvSpPr txBox="1">
            <a:spLocks noGrp="1"/>
          </p:cNvSpPr>
          <p:nvPr>
            <p:ph type="title"/>
          </p:nvPr>
        </p:nvSpPr>
        <p:spPr>
          <a:xfrm>
            <a:off x="680320" y="121462"/>
            <a:ext cx="11394000" cy="108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Grants, if applicable </a:t>
            </a:r>
            <a:endParaRPr sz="4000"/>
          </a:p>
        </p:txBody>
      </p:sp>
      <p:sp>
        <p:nvSpPr>
          <p:cNvPr id="344" name="Google Shape;344;p49"/>
          <p:cNvSpPr txBox="1">
            <a:spLocks noGrp="1"/>
          </p:cNvSpPr>
          <p:nvPr>
            <p:ph type="body" idx="1"/>
          </p:nvPr>
        </p:nvSpPr>
        <p:spPr>
          <a:xfrm>
            <a:off x="680321" y="1591200"/>
            <a:ext cx="11394000" cy="4896000"/>
          </a:xfrm>
          <a:prstGeom prst="rect">
            <a:avLst/>
          </a:prstGeom>
        </p:spPr>
        <p:txBody>
          <a:bodyPr spcFirstLastPara="1" wrap="square" lIns="45700" tIns="45700" rIns="91425" bIns="45700" anchor="t" anchorCtr="0">
            <a:noAutofit/>
          </a:bodyPr>
          <a:lstStyle/>
          <a:p>
            <a:pPr marL="457200" lvl="0" indent="-374650" algn="l" rtl="0">
              <a:lnSpc>
                <a:spcPct val="115000"/>
              </a:lnSpc>
              <a:spcBef>
                <a:spcPts val="800"/>
              </a:spcBef>
              <a:spcAft>
                <a:spcPts val="0"/>
              </a:spcAft>
              <a:buSzPts val="2300"/>
              <a:buChar char="•"/>
            </a:pPr>
            <a:r>
              <a:rPr lang="en-US" sz="2300"/>
              <a:t>Check grant budget for allowability and to make sure there are enough funds in the account to cover expenses (OK to approve if enough money in pooled accounts)</a:t>
            </a:r>
            <a:endParaRPr sz="2300"/>
          </a:p>
          <a:p>
            <a:pPr marL="457200" lvl="0" indent="-374650" algn="l" rtl="0">
              <a:lnSpc>
                <a:spcPct val="115000"/>
              </a:lnSpc>
              <a:spcBef>
                <a:spcPts val="0"/>
              </a:spcBef>
              <a:spcAft>
                <a:spcPts val="0"/>
              </a:spcAft>
              <a:buSzPts val="2300"/>
              <a:buChar char="•"/>
            </a:pPr>
            <a:r>
              <a:rPr lang="en-US" sz="2300"/>
              <a:t>Do budget transfer if requested by department </a:t>
            </a:r>
            <a:endParaRPr sz="2300"/>
          </a:p>
          <a:p>
            <a:pPr marL="457200" lvl="0" indent="-374650" algn="l" rtl="0">
              <a:lnSpc>
                <a:spcPct val="115000"/>
              </a:lnSpc>
              <a:spcBef>
                <a:spcPts val="0"/>
              </a:spcBef>
              <a:spcAft>
                <a:spcPts val="0"/>
              </a:spcAft>
              <a:buSzPts val="2300"/>
              <a:buChar char="•"/>
            </a:pPr>
            <a:r>
              <a:rPr lang="en-US" sz="2300"/>
              <a:t>Check to make sure all supporting documentation/receipts are attached</a:t>
            </a:r>
            <a:endParaRPr sz="2300"/>
          </a:p>
          <a:p>
            <a:pPr marL="457200" lvl="0" indent="-374650" algn="l" rtl="0">
              <a:lnSpc>
                <a:spcPct val="115000"/>
              </a:lnSpc>
              <a:spcBef>
                <a:spcPts val="0"/>
              </a:spcBef>
              <a:spcAft>
                <a:spcPts val="0"/>
              </a:spcAft>
              <a:buSzPts val="2300"/>
              <a:buChar char="•"/>
            </a:pPr>
            <a:r>
              <a:rPr lang="en-US" sz="2300"/>
              <a:t>Check to make sure proof of payment is included if applicable</a:t>
            </a:r>
            <a:endParaRPr sz="2300"/>
          </a:p>
          <a:p>
            <a:pPr marL="457200" lvl="0" indent="-374650" algn="l" rtl="0">
              <a:lnSpc>
                <a:spcPct val="115000"/>
              </a:lnSpc>
              <a:spcBef>
                <a:spcPts val="0"/>
              </a:spcBef>
              <a:spcAft>
                <a:spcPts val="0"/>
              </a:spcAft>
              <a:buSzPts val="2300"/>
              <a:buChar char="•"/>
            </a:pPr>
            <a:r>
              <a:rPr lang="en-US" sz="2300"/>
              <a:t>Check to make sure form has required signatures (Post award signatures include Post award specialist and either Lisa Ciliberto or Rita Piccioni)</a:t>
            </a:r>
            <a:endParaRPr sz="2300"/>
          </a:p>
          <a:p>
            <a:pPr marL="457200" lvl="0" indent="-374650" algn="l" rtl="0">
              <a:lnSpc>
                <a:spcPct val="115000"/>
              </a:lnSpc>
              <a:spcBef>
                <a:spcPts val="0"/>
              </a:spcBef>
              <a:spcAft>
                <a:spcPts val="0"/>
              </a:spcAft>
              <a:buSzPts val="2300"/>
              <a:buChar char="•"/>
            </a:pPr>
            <a:r>
              <a:rPr lang="en-US" sz="2300"/>
              <a:t>Send signed form to A/P for processing</a:t>
            </a:r>
            <a:endParaRPr sz="23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0"/>
          <p:cNvSpPr txBox="1">
            <a:spLocks noGrp="1"/>
          </p:cNvSpPr>
          <p:nvPr>
            <p:ph type="title"/>
          </p:nvPr>
        </p:nvSpPr>
        <p:spPr>
          <a:xfrm>
            <a:off x="680320" y="121462"/>
            <a:ext cx="11394000" cy="108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Accounts Payable </a:t>
            </a:r>
            <a:endParaRPr sz="4000"/>
          </a:p>
        </p:txBody>
      </p:sp>
      <p:sp>
        <p:nvSpPr>
          <p:cNvPr id="351" name="Google Shape;351;p50"/>
          <p:cNvSpPr txBox="1">
            <a:spLocks noGrp="1"/>
          </p:cNvSpPr>
          <p:nvPr>
            <p:ph type="body" idx="1"/>
          </p:nvPr>
        </p:nvSpPr>
        <p:spPr>
          <a:xfrm>
            <a:off x="680325" y="1252000"/>
            <a:ext cx="11394000" cy="5474100"/>
          </a:xfrm>
          <a:prstGeom prst="rect">
            <a:avLst/>
          </a:prstGeom>
        </p:spPr>
        <p:txBody>
          <a:bodyPr spcFirstLastPara="1" wrap="square" lIns="45700" tIns="45700" rIns="91425" bIns="45700" anchor="t" anchorCtr="0">
            <a:noAutofit/>
          </a:bodyPr>
          <a:lstStyle/>
          <a:p>
            <a:pPr marL="457200" lvl="0" indent="-342900" algn="l" rtl="0">
              <a:lnSpc>
                <a:spcPct val="150000"/>
              </a:lnSpc>
              <a:spcBef>
                <a:spcPts val="1000"/>
              </a:spcBef>
              <a:spcAft>
                <a:spcPts val="0"/>
              </a:spcAft>
              <a:buSzPts val="1800"/>
              <a:buChar char="●"/>
            </a:pPr>
            <a:r>
              <a:rPr lang="en-US"/>
              <a:t>Receipt/Order Confirmation showing what was purchased &amp; the amount </a:t>
            </a:r>
            <a:endParaRPr/>
          </a:p>
          <a:p>
            <a:pPr marL="457200" lvl="0" indent="-342900" algn="l" rtl="0">
              <a:lnSpc>
                <a:spcPct val="150000"/>
              </a:lnSpc>
              <a:spcBef>
                <a:spcPts val="0"/>
              </a:spcBef>
              <a:spcAft>
                <a:spcPts val="0"/>
              </a:spcAft>
              <a:buSzPts val="1800"/>
              <a:buChar char="●"/>
            </a:pPr>
            <a:r>
              <a:rPr lang="en-US"/>
              <a:t>Proof of payment = credit card statement or copy of the credit card that matches the last 4 digits shown on the receipt </a:t>
            </a:r>
            <a:endParaRPr/>
          </a:p>
          <a:p>
            <a:pPr marL="457200" lvl="0" indent="-342900" algn="l" rtl="0">
              <a:lnSpc>
                <a:spcPct val="150000"/>
              </a:lnSpc>
              <a:spcBef>
                <a:spcPts val="0"/>
              </a:spcBef>
              <a:spcAft>
                <a:spcPts val="0"/>
              </a:spcAft>
              <a:buSzPts val="1800"/>
              <a:buChar char="●"/>
            </a:pPr>
            <a:r>
              <a:rPr lang="en-US"/>
              <a:t>Mileage- include a copy of Google map showing the mileage calculation </a:t>
            </a:r>
            <a:endParaRPr/>
          </a:p>
          <a:p>
            <a:pPr marL="914400" lvl="1" indent="-342900" algn="l" rtl="0">
              <a:lnSpc>
                <a:spcPct val="150000"/>
              </a:lnSpc>
              <a:spcBef>
                <a:spcPts val="0"/>
              </a:spcBef>
              <a:spcAft>
                <a:spcPts val="0"/>
              </a:spcAft>
              <a:buSzPts val="1800"/>
              <a:buChar char="○"/>
            </a:pPr>
            <a:r>
              <a:rPr lang="en-US"/>
              <a:t>Utilize the physical street address </a:t>
            </a:r>
            <a:endParaRPr/>
          </a:p>
          <a:p>
            <a:pPr marL="1371600" lvl="2" indent="-342900" algn="l" rtl="0">
              <a:lnSpc>
                <a:spcPct val="150000"/>
              </a:lnSpc>
              <a:spcBef>
                <a:spcPts val="0"/>
              </a:spcBef>
              <a:spcAft>
                <a:spcPts val="0"/>
              </a:spcAft>
              <a:buSzPts val="1800"/>
              <a:buChar char="■"/>
            </a:pPr>
            <a:r>
              <a:rPr lang="en-US"/>
              <a:t>ex. 2000 Clements Bridge Rd Deptford, NJ instead of Deptford, NJ </a:t>
            </a:r>
            <a:endParaRPr/>
          </a:p>
          <a:p>
            <a:pPr marL="914400" lvl="1" indent="-342900" algn="l" rtl="0">
              <a:lnSpc>
                <a:spcPct val="150000"/>
              </a:lnSpc>
              <a:spcBef>
                <a:spcPts val="0"/>
              </a:spcBef>
              <a:spcAft>
                <a:spcPts val="0"/>
              </a:spcAft>
              <a:buSzPts val="1800"/>
              <a:buChar char="○"/>
            </a:pPr>
            <a:r>
              <a:rPr lang="en-US"/>
              <a:t>Mileage is reimbursed in lieu of fuel </a:t>
            </a:r>
            <a:endParaRPr/>
          </a:p>
          <a:p>
            <a:pPr marL="457200" lvl="0" indent="-342900" algn="l" rtl="0">
              <a:lnSpc>
                <a:spcPct val="150000"/>
              </a:lnSpc>
              <a:spcBef>
                <a:spcPts val="0"/>
              </a:spcBef>
              <a:spcAft>
                <a:spcPts val="0"/>
              </a:spcAft>
              <a:buSzPts val="1800"/>
              <a:buChar char="●"/>
            </a:pPr>
            <a:r>
              <a:rPr lang="en-US"/>
              <a:t>Uber &amp; Lyft - include the destination address (ex. to hotel, conference or airport) </a:t>
            </a:r>
            <a:endParaRPr/>
          </a:p>
          <a:p>
            <a:pPr marL="457200" lvl="0" indent="-342900" algn="l" rtl="0">
              <a:lnSpc>
                <a:spcPct val="150000"/>
              </a:lnSpc>
              <a:spcBef>
                <a:spcPts val="0"/>
              </a:spcBef>
              <a:spcAft>
                <a:spcPts val="0"/>
              </a:spcAft>
              <a:buSzPts val="1800"/>
              <a:buChar char="●"/>
            </a:pPr>
            <a:r>
              <a:rPr lang="en-US"/>
              <a:t>Hotel- include folio or receipt that shows the full breakdown of the charge as well as the dates</a:t>
            </a:r>
            <a:endParaRPr/>
          </a:p>
          <a:p>
            <a:pPr marL="457200" lvl="0" indent="-342900" algn="l" rtl="0">
              <a:lnSpc>
                <a:spcPct val="150000"/>
              </a:lnSpc>
              <a:spcBef>
                <a:spcPts val="0"/>
              </a:spcBef>
              <a:spcAft>
                <a:spcPts val="0"/>
              </a:spcAft>
              <a:buSzPts val="1800"/>
              <a:buChar char="●"/>
            </a:pPr>
            <a:r>
              <a:rPr lang="en-US"/>
              <a:t>Airfare- include receipt that shows airfare class </a:t>
            </a:r>
            <a:endParaRPr/>
          </a:p>
          <a:p>
            <a:pPr marL="914400" lvl="1" indent="-342900" algn="l" rtl="0">
              <a:lnSpc>
                <a:spcPct val="150000"/>
              </a:lnSpc>
              <a:spcBef>
                <a:spcPts val="0"/>
              </a:spcBef>
              <a:spcAft>
                <a:spcPts val="0"/>
              </a:spcAft>
              <a:buSzPts val="1800"/>
              <a:buChar char="○"/>
            </a:pPr>
            <a:r>
              <a:rPr lang="en-US"/>
              <a:t>travel insurance not reimbursable </a:t>
            </a:r>
            <a:endParaRPr/>
          </a:p>
          <a:p>
            <a:pPr marL="457200" lvl="0" indent="-342900" algn="l" rtl="0">
              <a:lnSpc>
                <a:spcPct val="150000"/>
              </a:lnSpc>
              <a:spcBef>
                <a:spcPts val="0"/>
              </a:spcBef>
              <a:spcAft>
                <a:spcPts val="0"/>
              </a:spcAft>
              <a:buSzPts val="1800"/>
              <a:buFont typeface="Source Sans Pro"/>
              <a:buChar char="●"/>
            </a:pPr>
            <a:r>
              <a:rPr lang="en-US"/>
              <a:t>Utilize</a:t>
            </a:r>
            <a:r>
              <a:rPr lang="en-US">
                <a:solidFill>
                  <a:srgbClr val="000000"/>
                </a:solidFill>
                <a:uFill>
                  <a:noFill/>
                </a:uFill>
                <a:hlinkClick r:id="rId3">
                  <a:extLst>
                    <a:ext uri="{A12FA001-AC4F-418D-AE19-62706E023703}">
                      <ahyp:hlinkClr xmlns:ahyp="http://schemas.microsoft.com/office/drawing/2018/hyperlinkcolor" val="tx"/>
                    </a:ext>
                  </a:extLst>
                </a:hlinkClick>
              </a:rPr>
              <a:t> </a:t>
            </a:r>
            <a:r>
              <a:rPr lang="en-US" u="sng">
                <a:solidFill>
                  <a:schemeClr val="hlink"/>
                </a:solidFill>
                <a:hlinkClick r:id="rId3"/>
              </a:rPr>
              <a:t>U.S. Department of State Lodging and Food Per Diem Rates</a:t>
            </a:r>
            <a:r>
              <a:rPr lang="en-US">
                <a:solidFill>
                  <a:srgbClr val="000000"/>
                </a:solidFill>
              </a:rPr>
              <a:t> </a:t>
            </a:r>
            <a:r>
              <a:rPr lang="en-US"/>
              <a:t>to calculate per diem &amp; include printout</a:t>
            </a:r>
            <a:endParaRPr/>
          </a:p>
          <a:p>
            <a:pPr marL="914400" lvl="1" indent="-342900" algn="l" rtl="0">
              <a:lnSpc>
                <a:spcPct val="150000"/>
              </a:lnSpc>
              <a:spcBef>
                <a:spcPts val="0"/>
              </a:spcBef>
              <a:spcAft>
                <a:spcPts val="0"/>
              </a:spcAft>
              <a:buSzPts val="1800"/>
              <a:buFont typeface="Source Sans Pro"/>
              <a:buChar char="○"/>
            </a:pPr>
            <a:r>
              <a:rPr lang="en-US"/>
              <a:t>include conference agenda showing any meals provided   </a:t>
            </a:r>
            <a:endParaRPr/>
          </a:p>
          <a:p>
            <a:pPr marL="0" lvl="0" indent="0" algn="l" rtl="0">
              <a:spcBef>
                <a:spcPts val="10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1"/>
          <p:cNvSpPr txBox="1">
            <a:spLocks noGrp="1"/>
          </p:cNvSpPr>
          <p:nvPr>
            <p:ph type="title"/>
          </p:nvPr>
        </p:nvSpPr>
        <p:spPr>
          <a:xfrm>
            <a:off x="671645" y="-69013"/>
            <a:ext cx="11394000" cy="108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Proof of Payment Example</a:t>
            </a:r>
            <a:endParaRPr sz="4000"/>
          </a:p>
        </p:txBody>
      </p:sp>
      <p:sp>
        <p:nvSpPr>
          <p:cNvPr id="358" name="Google Shape;358;p51"/>
          <p:cNvSpPr txBox="1">
            <a:spLocks noGrp="1"/>
          </p:cNvSpPr>
          <p:nvPr>
            <p:ph type="body" idx="1"/>
          </p:nvPr>
        </p:nvSpPr>
        <p:spPr>
          <a:xfrm>
            <a:off x="371425" y="1167725"/>
            <a:ext cx="3602100" cy="656700"/>
          </a:xfrm>
          <a:prstGeom prst="rect">
            <a:avLst/>
          </a:prstGeom>
        </p:spPr>
        <p:txBody>
          <a:bodyPr spcFirstLastPara="1" wrap="square" lIns="45700" tIns="45700" rIns="91425" bIns="45700" anchor="t" anchorCtr="0">
            <a:noAutofit/>
          </a:bodyPr>
          <a:lstStyle/>
          <a:p>
            <a:pPr marL="0" lvl="0" indent="0" algn="l" rtl="0">
              <a:spcBef>
                <a:spcPts val="1000"/>
              </a:spcBef>
              <a:spcAft>
                <a:spcPts val="0"/>
              </a:spcAft>
              <a:buNone/>
            </a:pPr>
            <a:r>
              <a:rPr lang="en-US"/>
              <a:t>Itemized Receipt with CC Info Listed </a:t>
            </a:r>
            <a:endParaRPr/>
          </a:p>
        </p:txBody>
      </p:sp>
      <p:pic>
        <p:nvPicPr>
          <p:cNvPr id="359" name="Google Shape;359;p51"/>
          <p:cNvPicPr preferRelativeResize="0"/>
          <p:nvPr/>
        </p:nvPicPr>
        <p:blipFill>
          <a:blip r:embed="rId3">
            <a:alphaModFix/>
          </a:blip>
          <a:stretch>
            <a:fillRect/>
          </a:stretch>
        </p:blipFill>
        <p:spPr>
          <a:xfrm>
            <a:off x="743799" y="1700025"/>
            <a:ext cx="2632349" cy="4181650"/>
          </a:xfrm>
          <a:prstGeom prst="rect">
            <a:avLst/>
          </a:prstGeom>
          <a:noFill/>
          <a:ln>
            <a:noFill/>
          </a:ln>
        </p:spPr>
      </p:pic>
      <p:pic>
        <p:nvPicPr>
          <p:cNvPr id="360" name="Google Shape;360;p51"/>
          <p:cNvPicPr preferRelativeResize="0"/>
          <p:nvPr/>
        </p:nvPicPr>
        <p:blipFill>
          <a:blip r:embed="rId4">
            <a:alphaModFix/>
          </a:blip>
          <a:stretch>
            <a:fillRect/>
          </a:stretch>
        </p:blipFill>
        <p:spPr>
          <a:xfrm>
            <a:off x="4833425" y="2160055"/>
            <a:ext cx="4850899" cy="3031824"/>
          </a:xfrm>
          <a:prstGeom prst="rect">
            <a:avLst/>
          </a:prstGeom>
          <a:noFill/>
          <a:ln>
            <a:noFill/>
          </a:ln>
        </p:spPr>
      </p:pic>
      <p:sp>
        <p:nvSpPr>
          <p:cNvPr id="361" name="Google Shape;361;p51"/>
          <p:cNvSpPr txBox="1">
            <a:spLocks noGrp="1"/>
          </p:cNvSpPr>
          <p:nvPr>
            <p:ph type="body" idx="1"/>
          </p:nvPr>
        </p:nvSpPr>
        <p:spPr>
          <a:xfrm>
            <a:off x="5346950" y="1372075"/>
            <a:ext cx="3602100" cy="656700"/>
          </a:xfrm>
          <a:prstGeom prst="rect">
            <a:avLst/>
          </a:prstGeom>
        </p:spPr>
        <p:txBody>
          <a:bodyPr spcFirstLastPara="1" wrap="square" lIns="45700" tIns="45700" rIns="91425" bIns="45700" anchor="t" anchorCtr="0">
            <a:noAutofit/>
          </a:bodyPr>
          <a:lstStyle/>
          <a:p>
            <a:pPr marL="0" lvl="0" indent="0" algn="l" rtl="0">
              <a:spcBef>
                <a:spcPts val="1000"/>
              </a:spcBef>
              <a:spcAft>
                <a:spcPts val="0"/>
              </a:spcAft>
              <a:buNone/>
            </a:pPr>
            <a:r>
              <a:rPr lang="en-US"/>
              <a:t>Credit Card with matching 4 digits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2"/>
          <p:cNvSpPr txBox="1">
            <a:spLocks noGrp="1"/>
          </p:cNvSpPr>
          <p:nvPr>
            <p:ph type="title"/>
          </p:nvPr>
        </p:nvSpPr>
        <p:spPr>
          <a:xfrm>
            <a:off x="688995" y="-103688"/>
            <a:ext cx="11394000" cy="108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Proof of Payment Example </a:t>
            </a:r>
            <a:endParaRPr sz="4000"/>
          </a:p>
        </p:txBody>
      </p:sp>
      <p:sp>
        <p:nvSpPr>
          <p:cNvPr id="368" name="Google Shape;368;p52"/>
          <p:cNvSpPr txBox="1">
            <a:spLocks noGrp="1"/>
          </p:cNvSpPr>
          <p:nvPr>
            <p:ph type="body" idx="1"/>
          </p:nvPr>
        </p:nvSpPr>
        <p:spPr>
          <a:xfrm>
            <a:off x="499652" y="1202350"/>
            <a:ext cx="4132200" cy="656700"/>
          </a:xfrm>
          <a:prstGeom prst="rect">
            <a:avLst/>
          </a:prstGeom>
        </p:spPr>
        <p:txBody>
          <a:bodyPr spcFirstLastPara="1" wrap="square" lIns="45700" tIns="45700" rIns="91425" bIns="45700" anchor="t" anchorCtr="0">
            <a:noAutofit/>
          </a:bodyPr>
          <a:lstStyle/>
          <a:p>
            <a:pPr marL="0" lvl="0" indent="0" algn="l" rtl="0">
              <a:spcBef>
                <a:spcPts val="1000"/>
              </a:spcBef>
              <a:spcAft>
                <a:spcPts val="0"/>
              </a:spcAft>
              <a:buNone/>
            </a:pPr>
            <a:r>
              <a:rPr lang="en-US"/>
              <a:t>Itemized Receipt without CC Info Listed </a:t>
            </a:r>
            <a:endParaRPr/>
          </a:p>
        </p:txBody>
      </p:sp>
      <p:pic>
        <p:nvPicPr>
          <p:cNvPr id="369" name="Google Shape;369;p52"/>
          <p:cNvPicPr preferRelativeResize="0"/>
          <p:nvPr/>
        </p:nvPicPr>
        <p:blipFill>
          <a:blip r:embed="rId3">
            <a:alphaModFix/>
          </a:blip>
          <a:stretch>
            <a:fillRect/>
          </a:stretch>
        </p:blipFill>
        <p:spPr>
          <a:xfrm>
            <a:off x="939550" y="1683801"/>
            <a:ext cx="3085925" cy="4902200"/>
          </a:xfrm>
          <a:prstGeom prst="rect">
            <a:avLst/>
          </a:prstGeom>
          <a:noFill/>
          <a:ln>
            <a:noFill/>
          </a:ln>
        </p:spPr>
      </p:pic>
      <p:pic>
        <p:nvPicPr>
          <p:cNvPr id="370" name="Google Shape;370;p52"/>
          <p:cNvPicPr preferRelativeResize="0"/>
          <p:nvPr/>
        </p:nvPicPr>
        <p:blipFill>
          <a:blip r:embed="rId4">
            <a:alphaModFix/>
          </a:blip>
          <a:stretch>
            <a:fillRect/>
          </a:stretch>
        </p:blipFill>
        <p:spPr>
          <a:xfrm>
            <a:off x="6177647" y="1822350"/>
            <a:ext cx="3977766" cy="4902200"/>
          </a:xfrm>
          <a:prstGeom prst="rect">
            <a:avLst/>
          </a:prstGeom>
          <a:noFill/>
          <a:ln>
            <a:noFill/>
          </a:ln>
        </p:spPr>
      </p:pic>
      <p:sp>
        <p:nvSpPr>
          <p:cNvPr id="371" name="Google Shape;371;p52"/>
          <p:cNvSpPr txBox="1">
            <a:spLocks noGrp="1"/>
          </p:cNvSpPr>
          <p:nvPr>
            <p:ph type="body" idx="1"/>
          </p:nvPr>
        </p:nvSpPr>
        <p:spPr>
          <a:xfrm>
            <a:off x="5845875" y="1112650"/>
            <a:ext cx="4641300" cy="656700"/>
          </a:xfrm>
          <a:prstGeom prst="rect">
            <a:avLst/>
          </a:prstGeom>
        </p:spPr>
        <p:txBody>
          <a:bodyPr spcFirstLastPara="1" wrap="square" lIns="45700" tIns="45700" rIns="91425" bIns="45700" anchor="t" anchorCtr="0">
            <a:noAutofit/>
          </a:bodyPr>
          <a:lstStyle/>
          <a:p>
            <a:pPr marL="0" lvl="0" indent="0" algn="l" rtl="0">
              <a:spcBef>
                <a:spcPts val="1000"/>
              </a:spcBef>
              <a:spcAft>
                <a:spcPts val="0"/>
              </a:spcAft>
              <a:buNone/>
            </a:pPr>
            <a:r>
              <a:rPr lang="en-US"/>
              <a:t>Redacted bank statement showing the charge &amp; the name of the individual being reimbursed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3"/>
          <p:cNvSpPr txBox="1">
            <a:spLocks noGrp="1"/>
          </p:cNvSpPr>
          <p:nvPr>
            <p:ph type="title"/>
          </p:nvPr>
        </p:nvSpPr>
        <p:spPr>
          <a:xfrm>
            <a:off x="704550" y="0"/>
            <a:ext cx="2211300" cy="1050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u="sng">
                <a:solidFill>
                  <a:schemeClr val="hlink"/>
                </a:solidFill>
                <a:hlinkClick r:id="rId3"/>
              </a:rPr>
              <a:t>Expense Report Tips</a:t>
            </a:r>
            <a:endParaRPr/>
          </a:p>
        </p:txBody>
      </p:sp>
      <p:pic>
        <p:nvPicPr>
          <p:cNvPr id="378" name="Google Shape;378;p53"/>
          <p:cNvPicPr preferRelativeResize="0"/>
          <p:nvPr/>
        </p:nvPicPr>
        <p:blipFill>
          <a:blip r:embed="rId4">
            <a:alphaModFix/>
          </a:blip>
          <a:stretch>
            <a:fillRect/>
          </a:stretch>
        </p:blipFill>
        <p:spPr>
          <a:xfrm>
            <a:off x="2956350" y="152400"/>
            <a:ext cx="8832501" cy="6637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4"/>
          <p:cNvSpPr txBox="1">
            <a:spLocks noGrp="1"/>
          </p:cNvSpPr>
          <p:nvPr>
            <p:ph type="title"/>
          </p:nvPr>
        </p:nvSpPr>
        <p:spPr>
          <a:xfrm>
            <a:off x="680320" y="131437"/>
            <a:ext cx="11394000" cy="108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When Students are Traveling with Employees</a:t>
            </a:r>
            <a:endParaRPr sz="4000"/>
          </a:p>
        </p:txBody>
      </p:sp>
      <p:sp>
        <p:nvSpPr>
          <p:cNvPr id="385" name="Google Shape;385;p54"/>
          <p:cNvSpPr txBox="1">
            <a:spLocks noGrp="1"/>
          </p:cNvSpPr>
          <p:nvPr>
            <p:ph type="body" idx="1"/>
          </p:nvPr>
        </p:nvSpPr>
        <p:spPr>
          <a:xfrm>
            <a:off x="680321" y="1591200"/>
            <a:ext cx="11394000" cy="4896000"/>
          </a:xfrm>
          <a:prstGeom prst="rect">
            <a:avLst/>
          </a:prstGeom>
        </p:spPr>
        <p:txBody>
          <a:bodyPr spcFirstLastPara="1" wrap="square" lIns="45700" tIns="45700" rIns="91425" bIns="45700" anchor="t" anchorCtr="0">
            <a:noAutofit/>
          </a:bodyPr>
          <a:lstStyle/>
          <a:p>
            <a:pPr marL="457200" lvl="0" indent="-342900" algn="l" rtl="0">
              <a:lnSpc>
                <a:spcPct val="150000"/>
              </a:lnSpc>
              <a:spcBef>
                <a:spcPts val="0"/>
              </a:spcBef>
              <a:spcAft>
                <a:spcPts val="0"/>
              </a:spcAft>
              <a:buSzPts val="1800"/>
              <a:buChar char="●"/>
            </a:pPr>
            <a:r>
              <a:rPr lang="en-US" sz="2100">
                <a:solidFill>
                  <a:srgbClr val="4C2106"/>
                </a:solidFill>
              </a:rPr>
              <a:t>Employee should process their own travel request in Concur with all of their own estimated expenses </a:t>
            </a:r>
            <a:endParaRPr sz="2100">
              <a:solidFill>
                <a:srgbClr val="4C2106"/>
              </a:solidFill>
            </a:endParaRPr>
          </a:p>
          <a:p>
            <a:pPr marL="457200" lvl="0" indent="-361950" algn="l" rtl="0">
              <a:lnSpc>
                <a:spcPct val="150000"/>
              </a:lnSpc>
              <a:spcBef>
                <a:spcPts val="0"/>
              </a:spcBef>
              <a:spcAft>
                <a:spcPts val="0"/>
              </a:spcAft>
              <a:buClr>
                <a:srgbClr val="4C2106"/>
              </a:buClr>
              <a:buSzPts val="2100"/>
              <a:buChar char="●"/>
            </a:pPr>
            <a:r>
              <a:rPr lang="en-US" sz="2100">
                <a:solidFill>
                  <a:srgbClr val="4C2106"/>
                </a:solidFill>
              </a:rPr>
              <a:t>Student (s) should process their own travel request via paper travel form with all of their own estimated expenses</a:t>
            </a:r>
            <a:endParaRPr sz="2100">
              <a:solidFill>
                <a:srgbClr val="4C2106"/>
              </a:solidFill>
            </a:endParaRPr>
          </a:p>
          <a:p>
            <a:pPr marL="457200" lvl="0" indent="-361950" algn="l" rtl="0">
              <a:lnSpc>
                <a:spcPct val="150000"/>
              </a:lnSpc>
              <a:spcBef>
                <a:spcPts val="0"/>
              </a:spcBef>
              <a:spcAft>
                <a:spcPts val="0"/>
              </a:spcAft>
              <a:buClr>
                <a:srgbClr val="4C2106"/>
              </a:buClr>
              <a:buSzPts val="2100"/>
              <a:buChar char="●"/>
            </a:pPr>
            <a:r>
              <a:rPr lang="en-US" sz="2100">
                <a:solidFill>
                  <a:srgbClr val="4C2106"/>
                </a:solidFill>
              </a:rPr>
              <a:t>After the travel, if the employee paid out of pocket for any of the student’s expenses, they can include those items on their expense report in Concur </a:t>
            </a:r>
            <a:endParaRPr sz="2100">
              <a:solidFill>
                <a:srgbClr val="4C2106"/>
              </a:solidFill>
            </a:endParaRPr>
          </a:p>
          <a:p>
            <a:pPr marL="914400" lvl="1" indent="-361950" algn="l" rtl="0">
              <a:lnSpc>
                <a:spcPct val="150000"/>
              </a:lnSpc>
              <a:spcBef>
                <a:spcPts val="0"/>
              </a:spcBef>
              <a:spcAft>
                <a:spcPts val="0"/>
              </a:spcAft>
              <a:buClr>
                <a:srgbClr val="4C2106"/>
              </a:buClr>
              <a:buSzPts val="2100"/>
              <a:buChar char="○"/>
            </a:pPr>
            <a:r>
              <a:rPr lang="en-US" sz="2100">
                <a:solidFill>
                  <a:srgbClr val="4C2106"/>
                </a:solidFill>
              </a:rPr>
              <a:t>list the student’s encumbrance number</a:t>
            </a:r>
            <a:endParaRPr sz="2100">
              <a:solidFill>
                <a:srgbClr val="4C2106"/>
              </a:solidFill>
            </a:endParaRPr>
          </a:p>
          <a:p>
            <a:pPr marL="914400" lvl="1" indent="-361950" algn="l" rtl="0">
              <a:lnSpc>
                <a:spcPct val="150000"/>
              </a:lnSpc>
              <a:spcBef>
                <a:spcPts val="0"/>
              </a:spcBef>
              <a:spcAft>
                <a:spcPts val="0"/>
              </a:spcAft>
              <a:buClr>
                <a:srgbClr val="4C2106"/>
              </a:buClr>
              <a:buSzPts val="2100"/>
              <a:buChar char="○"/>
            </a:pPr>
            <a:r>
              <a:rPr lang="en-US" sz="2100">
                <a:solidFill>
                  <a:srgbClr val="4C2106"/>
                </a:solidFill>
              </a:rPr>
              <a:t>allocate those expenses to student travel account code - 7217</a:t>
            </a:r>
            <a:endParaRPr sz="2100">
              <a:solidFill>
                <a:srgbClr val="4C210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5"/>
          <p:cNvSpPr txBox="1">
            <a:spLocks noGrp="1"/>
          </p:cNvSpPr>
          <p:nvPr>
            <p:ph type="title"/>
          </p:nvPr>
        </p:nvSpPr>
        <p:spPr>
          <a:xfrm>
            <a:off x="680320" y="121462"/>
            <a:ext cx="11394000" cy="108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Payment Methods </a:t>
            </a:r>
            <a:endParaRPr sz="4000"/>
          </a:p>
        </p:txBody>
      </p:sp>
      <p:sp>
        <p:nvSpPr>
          <p:cNvPr id="392" name="Google Shape;392;p55"/>
          <p:cNvSpPr txBox="1">
            <a:spLocks noGrp="1"/>
          </p:cNvSpPr>
          <p:nvPr>
            <p:ph type="body" idx="1"/>
          </p:nvPr>
        </p:nvSpPr>
        <p:spPr>
          <a:xfrm>
            <a:off x="619696" y="1573875"/>
            <a:ext cx="11394000" cy="4896000"/>
          </a:xfrm>
          <a:prstGeom prst="rect">
            <a:avLst/>
          </a:prstGeom>
        </p:spPr>
        <p:txBody>
          <a:bodyPr spcFirstLastPara="1" wrap="square" lIns="45700" tIns="45700" rIns="91425" bIns="45700" anchor="t" anchorCtr="0">
            <a:noAutofit/>
          </a:bodyPr>
          <a:lstStyle/>
          <a:p>
            <a:pPr marL="457200" lvl="0" indent="-355600" algn="l" rtl="0">
              <a:lnSpc>
                <a:spcPct val="150000"/>
              </a:lnSpc>
              <a:spcBef>
                <a:spcPts val="1000"/>
              </a:spcBef>
              <a:spcAft>
                <a:spcPts val="0"/>
              </a:spcAft>
              <a:buSzPts val="2000"/>
              <a:buChar char="•"/>
            </a:pPr>
            <a:r>
              <a:rPr lang="en-US" sz="2000"/>
              <a:t>Rowan’s Travel Agent, </a:t>
            </a:r>
            <a:r>
              <a:rPr lang="en-US" sz="2000" u="sng">
                <a:solidFill>
                  <a:schemeClr val="hlink"/>
                </a:solidFill>
                <a:hlinkClick r:id="rId3"/>
              </a:rPr>
              <a:t>Direct Travel</a:t>
            </a:r>
            <a:r>
              <a:rPr lang="en-US" sz="2000"/>
              <a:t> for airfare &amp; lodging — with an approved encumbrance #</a:t>
            </a:r>
            <a:endParaRPr sz="2000"/>
          </a:p>
          <a:p>
            <a:pPr marL="457200" lvl="0" indent="-355600" algn="l" rtl="0">
              <a:lnSpc>
                <a:spcPct val="150000"/>
              </a:lnSpc>
              <a:spcBef>
                <a:spcPts val="0"/>
              </a:spcBef>
              <a:spcAft>
                <a:spcPts val="0"/>
              </a:spcAft>
              <a:buSzPts val="2000"/>
              <a:buChar char="•"/>
            </a:pPr>
            <a:r>
              <a:rPr lang="en-US" sz="2000"/>
              <a:t>University </a:t>
            </a:r>
            <a:r>
              <a:rPr lang="en-US" sz="2000" u="sng">
                <a:solidFill>
                  <a:schemeClr val="hlink"/>
                </a:solidFill>
                <a:hlinkClick r:id="rId4"/>
              </a:rPr>
              <a:t>Pcard </a:t>
            </a:r>
            <a:r>
              <a:rPr lang="en-US" sz="2000"/>
              <a:t>— with approved encumbrance # email as backup</a:t>
            </a:r>
            <a:endParaRPr sz="2000"/>
          </a:p>
          <a:p>
            <a:pPr marL="457200" lvl="0" indent="-355600" algn="l" rtl="0">
              <a:lnSpc>
                <a:spcPct val="150000"/>
              </a:lnSpc>
              <a:spcBef>
                <a:spcPts val="0"/>
              </a:spcBef>
              <a:spcAft>
                <a:spcPts val="0"/>
              </a:spcAft>
              <a:buSzPts val="2000"/>
              <a:buChar char="•"/>
            </a:pPr>
            <a:r>
              <a:rPr lang="en-US" sz="2000"/>
              <a:t>Personal Credit Card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ctrTitle"/>
          </p:nvPr>
        </p:nvSpPr>
        <p:spPr>
          <a:xfrm>
            <a:off x="2870200" y="1759912"/>
            <a:ext cx="9321900" cy="166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a:t>Day Travel </a:t>
            </a:r>
            <a:endParaRPr sz="4400"/>
          </a:p>
        </p:txBody>
      </p:sp>
      <p:sp>
        <p:nvSpPr>
          <p:cNvPr id="204" name="Google Shape;204;p29"/>
          <p:cNvSpPr txBox="1"/>
          <p:nvPr/>
        </p:nvSpPr>
        <p:spPr>
          <a:xfrm>
            <a:off x="2870200" y="3486425"/>
            <a:ext cx="849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Source Sans Pro"/>
                <a:ea typeface="Source Sans Pro"/>
                <a:cs typeface="Source Sans Pro"/>
                <a:sym typeface="Source Sans Pro"/>
              </a:rPr>
              <a:t>Day travel does not require a pre-approved travel request — no encumbrance  # needed</a:t>
            </a:r>
            <a:endParaRPr>
              <a:latin typeface="Source Sans Pro"/>
              <a:ea typeface="Source Sans Pro"/>
              <a:cs typeface="Source Sans Pro"/>
              <a:sym typeface="Source Sans Pr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6"/>
          <p:cNvSpPr txBox="1">
            <a:spLocks noGrp="1"/>
          </p:cNvSpPr>
          <p:nvPr>
            <p:ph type="title"/>
          </p:nvPr>
        </p:nvSpPr>
        <p:spPr>
          <a:xfrm>
            <a:off x="680320" y="121462"/>
            <a:ext cx="11394000" cy="108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Chat with Travel Sessions</a:t>
            </a:r>
            <a:endParaRPr sz="4000"/>
          </a:p>
        </p:txBody>
      </p:sp>
      <p:sp>
        <p:nvSpPr>
          <p:cNvPr id="399" name="Google Shape;399;p56"/>
          <p:cNvSpPr txBox="1">
            <a:spLocks noGrp="1"/>
          </p:cNvSpPr>
          <p:nvPr>
            <p:ph type="body" idx="1"/>
          </p:nvPr>
        </p:nvSpPr>
        <p:spPr>
          <a:xfrm>
            <a:off x="680321" y="1591200"/>
            <a:ext cx="11394000" cy="4896000"/>
          </a:xfrm>
          <a:prstGeom prst="rect">
            <a:avLst/>
          </a:prstGeom>
        </p:spPr>
        <p:txBody>
          <a:bodyPr spcFirstLastPara="1" wrap="square" lIns="45700" tIns="45700" rIns="91425" bIns="45700" anchor="t" anchorCtr="0">
            <a:noAutofit/>
          </a:bodyPr>
          <a:lstStyle/>
          <a:p>
            <a:pPr marL="457200" lvl="0" indent="-342900" algn="l" rtl="0">
              <a:lnSpc>
                <a:spcPct val="150000"/>
              </a:lnSpc>
              <a:spcBef>
                <a:spcPts val="1000"/>
              </a:spcBef>
              <a:spcAft>
                <a:spcPts val="0"/>
              </a:spcAft>
              <a:buSzPts val="1800"/>
              <a:buFont typeface="Source Sans Pro"/>
              <a:buChar char="•"/>
            </a:pPr>
            <a:r>
              <a:rPr lang="en-US">
                <a:highlight>
                  <a:srgbClr val="FFFFFF"/>
                </a:highlight>
              </a:rPr>
              <a:t>These sessions provide Rowan faculty and staff the opportunity to pop in at their convenience to chat with the travel team in an open WebEx session. An AP travel team member is available once a week from 9:30am-1pm and 2pm-3:30pm to discuss any travel questions, comments, or concerns. </a:t>
            </a:r>
            <a:endParaRPr>
              <a:highlight>
                <a:srgbClr val="FFFFFF"/>
              </a:highlight>
            </a:endParaRPr>
          </a:p>
          <a:p>
            <a:pPr marL="0" lvl="0" indent="0" algn="l" rtl="0">
              <a:lnSpc>
                <a:spcPct val="150000"/>
              </a:lnSpc>
              <a:spcBef>
                <a:spcPts val="1000"/>
              </a:spcBef>
              <a:spcAft>
                <a:spcPts val="0"/>
              </a:spcAft>
              <a:buNone/>
            </a:pPr>
            <a:endParaRPr>
              <a:highlight>
                <a:srgbClr val="FFFFFF"/>
              </a:highlight>
            </a:endParaRPr>
          </a:p>
          <a:p>
            <a:pPr marL="457200" lvl="0" indent="-342900" algn="l" rtl="0">
              <a:lnSpc>
                <a:spcPct val="150000"/>
              </a:lnSpc>
              <a:spcBef>
                <a:spcPts val="1000"/>
              </a:spcBef>
              <a:spcAft>
                <a:spcPts val="0"/>
              </a:spcAft>
              <a:buSzPts val="1800"/>
              <a:buChar char="•"/>
            </a:pPr>
            <a:r>
              <a:rPr lang="en-US"/>
              <a:t>Visit AP’s </a:t>
            </a:r>
            <a:r>
              <a:rPr lang="en-US" u="sng">
                <a:solidFill>
                  <a:schemeClr val="hlink"/>
                </a:solidFill>
                <a:hlinkClick r:id="rId3"/>
              </a:rPr>
              <a:t>News and Updates</a:t>
            </a:r>
            <a:r>
              <a:rPr lang="en-US"/>
              <a:t> webpage to see upcoming dates listed in the Daily Mailers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7"/>
          <p:cNvSpPr txBox="1">
            <a:spLocks noGrp="1"/>
          </p:cNvSpPr>
          <p:nvPr>
            <p:ph type="title"/>
          </p:nvPr>
        </p:nvSpPr>
        <p:spPr>
          <a:xfrm>
            <a:off x="670895" y="111712"/>
            <a:ext cx="11394000" cy="108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Contact Information</a:t>
            </a:r>
            <a:r>
              <a:rPr lang="en-US"/>
              <a:t> </a:t>
            </a:r>
            <a:endParaRPr/>
          </a:p>
        </p:txBody>
      </p:sp>
      <p:sp>
        <p:nvSpPr>
          <p:cNvPr id="406" name="Google Shape;406;p57"/>
          <p:cNvSpPr txBox="1">
            <a:spLocks noGrp="1"/>
          </p:cNvSpPr>
          <p:nvPr>
            <p:ph type="body" idx="1"/>
          </p:nvPr>
        </p:nvSpPr>
        <p:spPr>
          <a:xfrm>
            <a:off x="481975" y="1609650"/>
            <a:ext cx="11022300" cy="5989800"/>
          </a:xfrm>
          <a:prstGeom prst="rect">
            <a:avLst/>
          </a:prstGeom>
        </p:spPr>
        <p:txBody>
          <a:bodyPr spcFirstLastPara="1" wrap="square" lIns="45700" tIns="45700" rIns="91425" bIns="45700" anchor="t" anchorCtr="0">
            <a:noAutofit/>
          </a:bodyPr>
          <a:lstStyle/>
          <a:p>
            <a:pPr marL="457200" lvl="0" indent="-342900" algn="l" rtl="0">
              <a:lnSpc>
                <a:spcPct val="150000"/>
              </a:lnSpc>
              <a:spcBef>
                <a:spcPts val="1000"/>
              </a:spcBef>
              <a:spcAft>
                <a:spcPts val="0"/>
              </a:spcAft>
              <a:buSzPts val="1800"/>
              <a:buChar char="●"/>
            </a:pPr>
            <a:r>
              <a:rPr lang="en-US"/>
              <a:t>For </a:t>
            </a:r>
            <a:r>
              <a:rPr lang="en-US" b="1"/>
              <a:t>Accounts Payable</a:t>
            </a:r>
            <a:r>
              <a:rPr lang="en-US"/>
              <a:t> Related Questions: </a:t>
            </a:r>
            <a:r>
              <a:rPr lang="en-US" u="sng">
                <a:solidFill>
                  <a:schemeClr val="hlink"/>
                </a:solidFill>
                <a:latin typeface="Arial"/>
                <a:ea typeface="Arial"/>
                <a:cs typeface="Arial"/>
                <a:sym typeface="Arial"/>
                <a:hlinkClick r:id="rId3"/>
              </a:rPr>
              <a:t>Accounts Payable Webpage</a:t>
            </a:r>
            <a:endParaRPr u="sng">
              <a:solidFill>
                <a:schemeClr val="hlink"/>
              </a:solidFill>
              <a:latin typeface="Arial"/>
              <a:ea typeface="Arial"/>
              <a:cs typeface="Arial"/>
              <a:sym typeface="Arial"/>
            </a:endParaRPr>
          </a:p>
          <a:p>
            <a:pPr marL="457200" lvl="0" indent="-342900" algn="l" rtl="0">
              <a:lnSpc>
                <a:spcPct val="150000"/>
              </a:lnSpc>
              <a:spcBef>
                <a:spcPts val="0"/>
              </a:spcBef>
              <a:spcAft>
                <a:spcPts val="0"/>
              </a:spcAft>
              <a:buSzPts val="1800"/>
              <a:buFont typeface="Arial"/>
              <a:buChar char="●"/>
            </a:pPr>
            <a:r>
              <a:rPr lang="en-US">
                <a:solidFill>
                  <a:srgbClr val="441809"/>
                </a:solidFill>
              </a:rPr>
              <a:t>For more information specifically related to </a:t>
            </a:r>
            <a:r>
              <a:rPr lang="en-US" b="1">
                <a:solidFill>
                  <a:srgbClr val="441809"/>
                </a:solidFill>
              </a:rPr>
              <a:t>Student Travel</a:t>
            </a:r>
            <a:r>
              <a:rPr lang="en-US">
                <a:solidFill>
                  <a:srgbClr val="441809"/>
                </a:solidFill>
              </a:rPr>
              <a:t>: </a:t>
            </a:r>
            <a:r>
              <a:rPr lang="en-US" u="sng">
                <a:solidFill>
                  <a:schemeClr val="hlink"/>
                </a:solidFill>
                <a:hlinkClick r:id="rId4"/>
              </a:rPr>
              <a:t>Student Travel </a:t>
            </a:r>
            <a:r>
              <a:rPr lang="en-US">
                <a:solidFill>
                  <a:srgbClr val="441809"/>
                </a:solidFill>
              </a:rPr>
              <a:t> </a:t>
            </a:r>
            <a:endParaRPr>
              <a:solidFill>
                <a:srgbClr val="441809"/>
              </a:solidFill>
            </a:endParaRPr>
          </a:p>
          <a:p>
            <a:pPr marL="457200" lvl="0" indent="-342900" algn="l" rtl="0">
              <a:lnSpc>
                <a:spcPct val="150000"/>
              </a:lnSpc>
              <a:spcBef>
                <a:spcPts val="0"/>
              </a:spcBef>
              <a:spcAft>
                <a:spcPts val="0"/>
              </a:spcAft>
              <a:buClr>
                <a:srgbClr val="441809"/>
              </a:buClr>
              <a:buSzPts val="1800"/>
              <a:buChar char="●"/>
            </a:pPr>
            <a:r>
              <a:rPr lang="en-US">
                <a:solidFill>
                  <a:srgbClr val="441809"/>
                </a:solidFill>
              </a:rPr>
              <a:t>Email </a:t>
            </a:r>
            <a:r>
              <a:rPr lang="en-US" u="sng">
                <a:solidFill>
                  <a:schemeClr val="hlink"/>
                </a:solidFill>
                <a:hlinkClick r:id="rId5"/>
              </a:rPr>
              <a:t>AskTravel@rowan.edu</a:t>
            </a:r>
            <a:r>
              <a:rPr lang="en-US">
                <a:solidFill>
                  <a:srgbClr val="441809"/>
                </a:solidFill>
              </a:rPr>
              <a:t> </a:t>
            </a:r>
            <a:endParaRPr>
              <a:solidFill>
                <a:srgbClr val="441809"/>
              </a:solidFill>
            </a:endParaRPr>
          </a:p>
          <a:p>
            <a:pPr marL="457200" lvl="0" indent="-342900" algn="l" rtl="0">
              <a:lnSpc>
                <a:spcPct val="150000"/>
              </a:lnSpc>
              <a:spcBef>
                <a:spcPts val="0"/>
              </a:spcBef>
              <a:spcAft>
                <a:spcPts val="0"/>
              </a:spcAft>
              <a:buSzPts val="1800"/>
              <a:buChar char="●"/>
            </a:pPr>
            <a:r>
              <a:rPr lang="en-US"/>
              <a:t>To learn more information about applying for and/or utilizing a </a:t>
            </a:r>
            <a:r>
              <a:rPr lang="en-US" b="1"/>
              <a:t>Pcard</a:t>
            </a:r>
            <a:r>
              <a:rPr lang="en-US"/>
              <a:t>: visit Procurement’s webpage- </a:t>
            </a:r>
            <a:r>
              <a:rPr lang="en-US" u="sng">
                <a:solidFill>
                  <a:schemeClr val="hlink"/>
                </a:solidFill>
                <a:hlinkClick r:id="rId6"/>
              </a:rPr>
              <a:t>Purchasing Cards</a:t>
            </a:r>
            <a:endParaRPr/>
          </a:p>
          <a:p>
            <a:pPr marL="457200" lvl="0" indent="-342900" algn="l" rtl="0">
              <a:lnSpc>
                <a:spcPct val="150000"/>
              </a:lnSpc>
              <a:spcBef>
                <a:spcPts val="0"/>
              </a:spcBef>
              <a:spcAft>
                <a:spcPts val="0"/>
              </a:spcAft>
              <a:buSzPts val="1800"/>
              <a:buChar char="●"/>
            </a:pPr>
            <a:r>
              <a:rPr lang="en-US" u="sng">
                <a:solidFill>
                  <a:schemeClr val="hlink"/>
                </a:solidFill>
                <a:hlinkClick r:id="rId7"/>
              </a:rPr>
              <a:t>Export Control</a:t>
            </a:r>
            <a:r>
              <a:rPr lang="en-US"/>
              <a:t> </a:t>
            </a:r>
            <a:endParaRPr/>
          </a:p>
          <a:p>
            <a:pPr marL="457200" lvl="0" indent="-342900" algn="l" rtl="0">
              <a:lnSpc>
                <a:spcPct val="150000"/>
              </a:lnSpc>
              <a:spcBef>
                <a:spcPts val="0"/>
              </a:spcBef>
              <a:spcAft>
                <a:spcPts val="0"/>
              </a:spcAft>
              <a:buSzPts val="1800"/>
              <a:buChar char="●"/>
            </a:pPr>
            <a:r>
              <a:rPr lang="en-US" u="sng">
                <a:solidFill>
                  <a:schemeClr val="hlink"/>
                </a:solidFill>
                <a:hlinkClick r:id="rId8"/>
              </a:rPr>
              <a:t>Study Abroad</a:t>
            </a:r>
            <a:r>
              <a:rPr lang="en-US"/>
              <a:t> </a:t>
            </a:r>
            <a:endParaRPr/>
          </a:p>
          <a:p>
            <a:pPr marL="457200" lvl="0" indent="0" algn="l" rtl="0">
              <a:lnSpc>
                <a:spcPct val="150000"/>
              </a:lnSpc>
              <a:spcBef>
                <a:spcPts val="1200"/>
              </a:spcBef>
              <a:spcAft>
                <a:spcPts val="0"/>
              </a:spcAft>
              <a:buNone/>
            </a:pPr>
            <a:endParaRPr/>
          </a:p>
          <a:p>
            <a:pPr marL="0" lvl="0" indent="0" algn="l" rtl="0">
              <a:spcBef>
                <a:spcPts val="12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8"/>
          <p:cNvSpPr txBox="1">
            <a:spLocks noGrp="1"/>
          </p:cNvSpPr>
          <p:nvPr>
            <p:ph type="body" idx="1"/>
          </p:nvPr>
        </p:nvSpPr>
        <p:spPr>
          <a:xfrm>
            <a:off x="607600" y="760975"/>
            <a:ext cx="10762200" cy="4896000"/>
          </a:xfrm>
          <a:prstGeom prst="rect">
            <a:avLst/>
          </a:prstGeom>
          <a:noFill/>
          <a:ln>
            <a:noFill/>
          </a:ln>
        </p:spPr>
        <p:txBody>
          <a:bodyPr spcFirstLastPara="1" wrap="square" lIns="45700" tIns="45700" rIns="91425" bIns="45700" anchor="t" anchorCtr="0">
            <a:noAutofit/>
          </a:bodyPr>
          <a:lstStyle/>
          <a:p>
            <a:pPr marL="228600" lvl="0" indent="0" algn="ctr" rtl="0">
              <a:spcBef>
                <a:spcPts val="1000"/>
              </a:spcBef>
              <a:spcAft>
                <a:spcPts val="0"/>
              </a:spcAft>
              <a:buNone/>
            </a:pPr>
            <a:endParaRPr sz="2800">
              <a:solidFill>
                <a:srgbClr val="441809"/>
              </a:solidFill>
            </a:endParaRPr>
          </a:p>
          <a:p>
            <a:pPr marL="228600" lvl="0" indent="0" algn="ctr" rtl="0">
              <a:spcBef>
                <a:spcPts val="1000"/>
              </a:spcBef>
              <a:spcAft>
                <a:spcPts val="0"/>
              </a:spcAft>
              <a:buNone/>
            </a:pPr>
            <a:endParaRPr sz="2800">
              <a:solidFill>
                <a:srgbClr val="441809"/>
              </a:solidFill>
            </a:endParaRPr>
          </a:p>
          <a:p>
            <a:pPr marL="228600" lvl="0" indent="0" algn="ctr" rtl="0">
              <a:spcBef>
                <a:spcPts val="1000"/>
              </a:spcBef>
              <a:spcAft>
                <a:spcPts val="0"/>
              </a:spcAft>
              <a:buNone/>
            </a:pPr>
            <a:endParaRPr sz="2800">
              <a:solidFill>
                <a:srgbClr val="441809"/>
              </a:solidFill>
            </a:endParaRPr>
          </a:p>
          <a:p>
            <a:pPr marL="228600" lvl="0" indent="0" algn="l" rtl="0">
              <a:spcBef>
                <a:spcPts val="1000"/>
              </a:spcBef>
              <a:spcAft>
                <a:spcPts val="0"/>
              </a:spcAft>
              <a:buNone/>
            </a:pPr>
            <a:r>
              <a:rPr lang="en-US" sz="6000" b="1">
                <a:solidFill>
                  <a:srgbClr val="441809"/>
                </a:solidFill>
              </a:rPr>
              <a:t>                    Questions?</a:t>
            </a:r>
            <a:endParaRPr sz="6000" b="1">
              <a:solidFill>
                <a:srgbClr val="441809"/>
              </a:solidFill>
            </a:endParaRPr>
          </a:p>
        </p:txBody>
      </p:sp>
    </p:spTree>
  </p:cSld>
  <p:clrMapOvr>
    <a:masterClrMapping/>
  </p:clrMapOvr>
  <p:transition spd="med">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793524" y="160250"/>
            <a:ext cx="2620200" cy="695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u="sng">
                <a:solidFill>
                  <a:schemeClr val="hlink"/>
                </a:solidFill>
                <a:hlinkClick r:id="rId3"/>
              </a:rPr>
              <a:t>Day Travel Expense Form</a:t>
            </a:r>
            <a:endParaRPr/>
          </a:p>
        </p:txBody>
      </p:sp>
      <p:pic>
        <p:nvPicPr>
          <p:cNvPr id="211" name="Google Shape;211;p30"/>
          <p:cNvPicPr preferRelativeResize="0"/>
          <p:nvPr/>
        </p:nvPicPr>
        <p:blipFill>
          <a:blip r:embed="rId4">
            <a:alphaModFix/>
          </a:blip>
          <a:stretch>
            <a:fillRect/>
          </a:stretch>
        </p:blipFill>
        <p:spPr>
          <a:xfrm>
            <a:off x="3600877" y="121450"/>
            <a:ext cx="5292772" cy="6487200"/>
          </a:xfrm>
          <a:prstGeom prst="rect">
            <a:avLst/>
          </a:prstGeom>
          <a:noFill/>
          <a:ln>
            <a:noFill/>
          </a:ln>
        </p:spPr>
      </p:pic>
      <p:sp>
        <p:nvSpPr>
          <p:cNvPr id="212" name="Google Shape;212;p30"/>
          <p:cNvSpPr txBox="1"/>
          <p:nvPr/>
        </p:nvSpPr>
        <p:spPr>
          <a:xfrm>
            <a:off x="727675" y="2153100"/>
            <a:ext cx="204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213" name="Google Shape;213;p30"/>
          <p:cNvSpPr/>
          <p:nvPr/>
        </p:nvSpPr>
        <p:spPr>
          <a:xfrm rot="-674276">
            <a:off x="307274" y="1737873"/>
            <a:ext cx="3137253" cy="3462080"/>
          </a:xfrm>
          <a:prstGeom prst="star6">
            <a:avLst>
              <a:gd name="adj" fmla="val 28868"/>
              <a:gd name="hf" fmla="val 11547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Note:</a:t>
            </a:r>
            <a:r>
              <a:rPr lang="en-US"/>
              <a:t> If you do not have a Banner ID, please go through the </a:t>
            </a:r>
            <a:r>
              <a:rPr lang="en-US" i="1" u="sng">
                <a:solidFill>
                  <a:srgbClr val="1155CC"/>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Vendor Portal</a:t>
            </a:r>
            <a:r>
              <a:rPr lang="en-US"/>
              <a:t> to set up the individual to receive a payment from Accounts Payable.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txBox="1">
            <a:spLocks noGrp="1"/>
          </p:cNvSpPr>
          <p:nvPr>
            <p:ph type="title"/>
          </p:nvPr>
        </p:nvSpPr>
        <p:spPr>
          <a:xfrm>
            <a:off x="680320" y="121462"/>
            <a:ext cx="11394000" cy="108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Source Sans Pro"/>
              <a:buNone/>
            </a:pPr>
            <a:r>
              <a:rPr lang="en-US" sz="4000"/>
              <a:t>Day Expense Form </a:t>
            </a:r>
            <a:endParaRPr/>
          </a:p>
        </p:txBody>
      </p:sp>
      <p:sp>
        <p:nvSpPr>
          <p:cNvPr id="219" name="Google Shape;219;p31"/>
          <p:cNvSpPr txBox="1">
            <a:spLocks noGrp="1"/>
          </p:cNvSpPr>
          <p:nvPr>
            <p:ph type="body" idx="1"/>
          </p:nvPr>
        </p:nvSpPr>
        <p:spPr>
          <a:xfrm>
            <a:off x="680325" y="1292100"/>
            <a:ext cx="11511600" cy="4896000"/>
          </a:xfrm>
          <a:prstGeom prst="rect">
            <a:avLst/>
          </a:prstGeom>
          <a:noFill/>
          <a:ln>
            <a:noFill/>
          </a:ln>
        </p:spPr>
        <p:txBody>
          <a:bodyPr spcFirstLastPara="1" wrap="square" lIns="45700" tIns="45700" rIns="91425" bIns="45700" anchor="t" anchorCtr="0">
            <a:noAutofit/>
          </a:bodyPr>
          <a:lstStyle/>
          <a:p>
            <a:pPr marL="457200" lvl="0" indent="-387350" algn="l" rtl="0">
              <a:lnSpc>
                <a:spcPct val="150000"/>
              </a:lnSpc>
              <a:spcBef>
                <a:spcPts val="0"/>
              </a:spcBef>
              <a:spcAft>
                <a:spcPts val="0"/>
              </a:spcAft>
              <a:buSzPts val="2500"/>
              <a:buChar char="●"/>
            </a:pPr>
            <a:r>
              <a:rPr lang="en-US" sz="2500">
                <a:solidFill>
                  <a:srgbClr val="4C2106"/>
                </a:solidFill>
              </a:rPr>
              <a:t>To be submitted within </a:t>
            </a:r>
            <a:r>
              <a:rPr lang="en-US" sz="2500" b="1">
                <a:solidFill>
                  <a:srgbClr val="4C2106"/>
                </a:solidFill>
              </a:rPr>
              <a:t>45 days </a:t>
            </a:r>
            <a:r>
              <a:rPr lang="en-US" sz="2500">
                <a:solidFill>
                  <a:srgbClr val="4C2106"/>
                </a:solidFill>
              </a:rPr>
              <a:t>after the monthly travel has occurred, if reimbursement is required </a:t>
            </a:r>
            <a:endParaRPr sz="2500">
              <a:solidFill>
                <a:srgbClr val="4C2106"/>
              </a:solidFill>
            </a:endParaRPr>
          </a:p>
          <a:p>
            <a:pPr marL="914400" lvl="1" indent="-387350" algn="l" rtl="0">
              <a:lnSpc>
                <a:spcPct val="150000"/>
              </a:lnSpc>
              <a:spcBef>
                <a:spcPts val="0"/>
              </a:spcBef>
              <a:spcAft>
                <a:spcPts val="0"/>
              </a:spcAft>
              <a:buClr>
                <a:srgbClr val="4C2106"/>
              </a:buClr>
              <a:buSzPts val="2500"/>
              <a:buChar char="○"/>
            </a:pPr>
            <a:r>
              <a:rPr lang="en-US" sz="2500">
                <a:solidFill>
                  <a:srgbClr val="4C2106"/>
                </a:solidFill>
              </a:rPr>
              <a:t>Approvals Needed </a:t>
            </a:r>
            <a:endParaRPr sz="2500">
              <a:solidFill>
                <a:srgbClr val="4C2106"/>
              </a:solidFill>
            </a:endParaRPr>
          </a:p>
          <a:p>
            <a:pPr marL="1371600" lvl="2" indent="-387350" algn="l" rtl="0">
              <a:lnSpc>
                <a:spcPct val="150000"/>
              </a:lnSpc>
              <a:spcBef>
                <a:spcPts val="0"/>
              </a:spcBef>
              <a:spcAft>
                <a:spcPts val="0"/>
              </a:spcAft>
              <a:buClr>
                <a:srgbClr val="4C2106"/>
              </a:buClr>
              <a:buSzPts val="2500"/>
              <a:buChar char="■"/>
            </a:pPr>
            <a:r>
              <a:rPr lang="en-US" sz="2500">
                <a:solidFill>
                  <a:srgbClr val="4C2106"/>
                </a:solidFill>
              </a:rPr>
              <a:t>Department Head/Dean </a:t>
            </a:r>
            <a:endParaRPr sz="2500">
              <a:solidFill>
                <a:srgbClr val="4C2106"/>
              </a:solidFill>
            </a:endParaRPr>
          </a:p>
          <a:p>
            <a:pPr marL="1371600" lvl="2" indent="-387350" algn="l" rtl="0">
              <a:lnSpc>
                <a:spcPct val="150000"/>
              </a:lnSpc>
              <a:spcBef>
                <a:spcPts val="0"/>
              </a:spcBef>
              <a:spcAft>
                <a:spcPts val="0"/>
              </a:spcAft>
              <a:buClr>
                <a:srgbClr val="4C2106"/>
              </a:buClr>
              <a:buSzPts val="2500"/>
              <a:buChar char="■"/>
            </a:pPr>
            <a:r>
              <a:rPr lang="en-US" sz="2500">
                <a:solidFill>
                  <a:srgbClr val="4C2106"/>
                </a:solidFill>
              </a:rPr>
              <a:t>Grants, if applicable </a:t>
            </a:r>
            <a:endParaRPr sz="2500">
              <a:solidFill>
                <a:srgbClr val="4C2106"/>
              </a:solidFill>
            </a:endParaRPr>
          </a:p>
          <a:p>
            <a:pPr marL="1371600" lvl="2" indent="-387350" algn="l" rtl="0">
              <a:lnSpc>
                <a:spcPct val="150000"/>
              </a:lnSpc>
              <a:spcBef>
                <a:spcPts val="0"/>
              </a:spcBef>
              <a:spcAft>
                <a:spcPts val="0"/>
              </a:spcAft>
              <a:buClr>
                <a:srgbClr val="4C2106"/>
              </a:buClr>
              <a:buSzPts val="2500"/>
              <a:buChar char="■"/>
            </a:pPr>
            <a:r>
              <a:rPr lang="en-US" sz="2500">
                <a:solidFill>
                  <a:srgbClr val="4C2106"/>
                </a:solidFill>
              </a:rPr>
              <a:t>Accounts Payable </a:t>
            </a:r>
            <a:endParaRPr sz="2500">
              <a:solidFill>
                <a:srgbClr val="4C2106"/>
              </a:solidFill>
            </a:endParaRPr>
          </a:p>
          <a:p>
            <a:pPr marL="457200" lvl="0" indent="0" algn="l" rtl="0">
              <a:spcBef>
                <a:spcPts val="0"/>
              </a:spcBef>
              <a:spcAft>
                <a:spcPts val="0"/>
              </a:spcAft>
              <a:buNone/>
            </a:pPr>
            <a:br>
              <a:rPr lang="en-US" sz="2500"/>
            </a:br>
            <a:endParaRPr sz="2500"/>
          </a:p>
        </p:txBody>
      </p:sp>
    </p:spTree>
  </p:cSld>
  <p:clrMapOvr>
    <a:masterClrMapping/>
  </p:clrMapOvr>
  <p:transition spd="med">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a:spLocks noGrp="1"/>
          </p:cNvSpPr>
          <p:nvPr>
            <p:ph type="title"/>
          </p:nvPr>
        </p:nvSpPr>
        <p:spPr>
          <a:xfrm>
            <a:off x="680320" y="121462"/>
            <a:ext cx="11394000" cy="108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Accounts Payable </a:t>
            </a:r>
            <a:endParaRPr sz="4000"/>
          </a:p>
        </p:txBody>
      </p:sp>
      <p:sp>
        <p:nvSpPr>
          <p:cNvPr id="226" name="Google Shape;226;p32"/>
          <p:cNvSpPr txBox="1">
            <a:spLocks noGrp="1"/>
          </p:cNvSpPr>
          <p:nvPr>
            <p:ph type="body" idx="1"/>
          </p:nvPr>
        </p:nvSpPr>
        <p:spPr>
          <a:xfrm>
            <a:off x="680321" y="1591200"/>
            <a:ext cx="11394000" cy="4896000"/>
          </a:xfrm>
          <a:prstGeom prst="rect">
            <a:avLst/>
          </a:prstGeom>
        </p:spPr>
        <p:txBody>
          <a:bodyPr spcFirstLastPara="1" wrap="square" lIns="45700" tIns="45700" rIns="91425" bIns="45700" anchor="t" anchorCtr="0">
            <a:noAutofit/>
          </a:bodyPr>
          <a:lstStyle/>
          <a:p>
            <a:pPr marL="457200" lvl="0" indent="-342900" algn="l" rtl="0">
              <a:lnSpc>
                <a:spcPct val="150000"/>
              </a:lnSpc>
              <a:spcBef>
                <a:spcPts val="1000"/>
              </a:spcBef>
              <a:spcAft>
                <a:spcPts val="0"/>
              </a:spcAft>
              <a:buSzPts val="1800"/>
              <a:buChar char="●"/>
            </a:pPr>
            <a:r>
              <a:rPr lang="en-US"/>
              <a:t>Mileage- include a copy of Google map showing the mileage calculation </a:t>
            </a:r>
            <a:endParaRPr/>
          </a:p>
          <a:p>
            <a:pPr marL="914400" lvl="1" indent="-342900" algn="l" rtl="0">
              <a:lnSpc>
                <a:spcPct val="150000"/>
              </a:lnSpc>
              <a:spcBef>
                <a:spcPts val="0"/>
              </a:spcBef>
              <a:spcAft>
                <a:spcPts val="0"/>
              </a:spcAft>
              <a:buSzPts val="1800"/>
              <a:buChar char="○"/>
            </a:pPr>
            <a:r>
              <a:rPr lang="en-US"/>
              <a:t>Utilize the physical street address </a:t>
            </a:r>
            <a:endParaRPr/>
          </a:p>
          <a:p>
            <a:pPr marL="1371600" lvl="2" indent="-342900" algn="l" rtl="0">
              <a:lnSpc>
                <a:spcPct val="150000"/>
              </a:lnSpc>
              <a:spcBef>
                <a:spcPts val="0"/>
              </a:spcBef>
              <a:spcAft>
                <a:spcPts val="0"/>
              </a:spcAft>
              <a:buSzPts val="1800"/>
              <a:buChar char="■"/>
            </a:pPr>
            <a:r>
              <a:rPr lang="en-US"/>
              <a:t>ex. 2000 Clements Bridge Rd Deptford, NJ instead of Deptford, NJ </a:t>
            </a:r>
            <a:endParaRPr/>
          </a:p>
          <a:p>
            <a:pPr marL="914400" lvl="1" indent="-342900" algn="l" rtl="0">
              <a:lnSpc>
                <a:spcPct val="150000"/>
              </a:lnSpc>
              <a:spcBef>
                <a:spcPts val="0"/>
              </a:spcBef>
              <a:spcAft>
                <a:spcPts val="0"/>
              </a:spcAft>
              <a:buSzPts val="1800"/>
              <a:buChar char="○"/>
            </a:pPr>
            <a:r>
              <a:rPr lang="en-US"/>
              <a:t>Mileage is reimbursed in lieu of fuel </a:t>
            </a:r>
            <a:endParaRPr/>
          </a:p>
          <a:p>
            <a:pPr marL="457200" lvl="0" indent="-342900" algn="l" rtl="0">
              <a:lnSpc>
                <a:spcPct val="150000"/>
              </a:lnSpc>
              <a:spcBef>
                <a:spcPts val="0"/>
              </a:spcBef>
              <a:spcAft>
                <a:spcPts val="0"/>
              </a:spcAft>
              <a:buSzPts val="1800"/>
              <a:buChar char="●"/>
            </a:pPr>
            <a:r>
              <a:rPr lang="en-US"/>
              <a:t>Uber &amp; Lyft - include the destination address (ex. to conference or event site) </a:t>
            </a:r>
            <a:endParaRPr/>
          </a:p>
          <a:p>
            <a:pPr marL="457200" lvl="0" indent="-342900" algn="l" rtl="0">
              <a:lnSpc>
                <a:spcPct val="150000"/>
              </a:lnSpc>
              <a:spcBef>
                <a:spcPts val="0"/>
              </a:spcBef>
              <a:spcAft>
                <a:spcPts val="0"/>
              </a:spcAft>
              <a:buSzPts val="1800"/>
              <a:buChar char="●"/>
            </a:pPr>
            <a:r>
              <a:rPr lang="en-US"/>
              <a:t>Receipt/Order Confirmation showing what was purchased (ex.  registration, parking, tolls) &amp; the amount </a:t>
            </a:r>
            <a:endParaRPr/>
          </a:p>
          <a:p>
            <a:pPr marL="457200" lvl="0" indent="-342900" algn="l" rtl="0">
              <a:lnSpc>
                <a:spcPct val="150000"/>
              </a:lnSpc>
              <a:spcBef>
                <a:spcPts val="0"/>
              </a:spcBef>
              <a:spcAft>
                <a:spcPts val="0"/>
              </a:spcAft>
              <a:buSzPts val="1800"/>
              <a:buChar char="●"/>
            </a:pPr>
            <a:r>
              <a:rPr lang="en-US"/>
              <a:t>Proof of payment = credit card statement or copy of the credit card that matches the last 4 digits shown on the receipt </a:t>
            </a:r>
            <a:endParaRPr/>
          </a:p>
          <a:p>
            <a:pPr marL="457200" lvl="0" indent="-342900" algn="l" rtl="0">
              <a:lnSpc>
                <a:spcPct val="150000"/>
              </a:lnSpc>
              <a:spcBef>
                <a:spcPts val="0"/>
              </a:spcBef>
              <a:spcAft>
                <a:spcPts val="0"/>
              </a:spcAft>
              <a:buSzPts val="1800"/>
              <a:buChar char="●"/>
            </a:pPr>
            <a:r>
              <a:rPr lang="en-US"/>
              <a:t>Meals are not permitted with day travel, unless specified by the Grant funding the expense</a:t>
            </a:r>
            <a:endParaRPr/>
          </a:p>
          <a:p>
            <a:pPr marL="0" lvl="0" indent="0" algn="l" rtl="0">
              <a:lnSpc>
                <a:spcPct val="150000"/>
              </a:lnSpc>
              <a:spcBef>
                <a:spcPts val="10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ctrTitle"/>
          </p:nvPr>
        </p:nvSpPr>
        <p:spPr>
          <a:xfrm>
            <a:off x="2870200" y="1759912"/>
            <a:ext cx="9321900" cy="166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a:t>Overnight Travel </a:t>
            </a:r>
            <a:endParaRPr sz="4400"/>
          </a:p>
        </p:txBody>
      </p:sp>
      <p:sp>
        <p:nvSpPr>
          <p:cNvPr id="233" name="Google Shape;233;p33"/>
          <p:cNvSpPr txBox="1"/>
          <p:nvPr/>
        </p:nvSpPr>
        <p:spPr>
          <a:xfrm>
            <a:off x="2870200" y="3486425"/>
            <a:ext cx="849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Source Sans Pro"/>
                <a:ea typeface="Source Sans Pro"/>
                <a:cs typeface="Source Sans Pro"/>
                <a:sym typeface="Source Sans Pro"/>
              </a:rPr>
              <a:t>All overnight travel requires a pre-approved travel request – encumbrance # needed  </a:t>
            </a:r>
            <a:endParaRPr>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a:xfrm>
            <a:off x="720700" y="295000"/>
            <a:ext cx="2574900" cy="751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u="sng">
                <a:solidFill>
                  <a:schemeClr val="hlink"/>
                </a:solidFill>
                <a:hlinkClick r:id="rId3"/>
              </a:rPr>
              <a:t>Domestic Travel Request Form</a:t>
            </a:r>
            <a:endParaRPr/>
          </a:p>
        </p:txBody>
      </p:sp>
      <p:pic>
        <p:nvPicPr>
          <p:cNvPr id="240" name="Google Shape;240;p34"/>
          <p:cNvPicPr preferRelativeResize="0"/>
          <p:nvPr/>
        </p:nvPicPr>
        <p:blipFill>
          <a:blip r:embed="rId4">
            <a:alphaModFix/>
          </a:blip>
          <a:stretch>
            <a:fillRect/>
          </a:stretch>
        </p:blipFill>
        <p:spPr>
          <a:xfrm>
            <a:off x="4671675" y="121450"/>
            <a:ext cx="5327200" cy="66371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680320" y="121462"/>
            <a:ext cx="11394000" cy="108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Source Sans Pro"/>
              <a:buNone/>
            </a:pPr>
            <a:r>
              <a:rPr lang="en-US" sz="4000"/>
              <a:t>Domestic Travel Request </a:t>
            </a:r>
            <a:endParaRPr/>
          </a:p>
        </p:txBody>
      </p:sp>
      <p:sp>
        <p:nvSpPr>
          <p:cNvPr id="246" name="Google Shape;246;p35"/>
          <p:cNvSpPr txBox="1">
            <a:spLocks noGrp="1"/>
          </p:cNvSpPr>
          <p:nvPr>
            <p:ph type="body" idx="1"/>
          </p:nvPr>
        </p:nvSpPr>
        <p:spPr>
          <a:xfrm>
            <a:off x="680325" y="1292100"/>
            <a:ext cx="11511600" cy="5276700"/>
          </a:xfrm>
          <a:prstGeom prst="rect">
            <a:avLst/>
          </a:prstGeom>
          <a:noFill/>
          <a:ln>
            <a:noFill/>
          </a:ln>
        </p:spPr>
        <p:txBody>
          <a:bodyPr spcFirstLastPara="1" wrap="square" lIns="45700" tIns="45700" rIns="91425" bIns="45700" anchor="t" anchorCtr="0">
            <a:noAutofit/>
          </a:bodyPr>
          <a:lstStyle/>
          <a:p>
            <a:pPr marL="457200" lvl="0" indent="-361950" algn="l" rtl="0">
              <a:lnSpc>
                <a:spcPct val="150000"/>
              </a:lnSpc>
              <a:spcBef>
                <a:spcPts val="0"/>
              </a:spcBef>
              <a:spcAft>
                <a:spcPts val="0"/>
              </a:spcAft>
              <a:buSzPts val="2100"/>
              <a:buChar char="●"/>
            </a:pPr>
            <a:r>
              <a:rPr lang="en-US" sz="2100">
                <a:solidFill>
                  <a:srgbClr val="441809"/>
                </a:solidFill>
              </a:rPr>
              <a:t>To be </a:t>
            </a:r>
            <a:r>
              <a:rPr lang="en-US" sz="2100" u="sng">
                <a:solidFill>
                  <a:srgbClr val="441809"/>
                </a:solidFill>
              </a:rPr>
              <a:t>submitted &amp; approved</a:t>
            </a:r>
            <a:r>
              <a:rPr lang="en-US" sz="2100">
                <a:solidFill>
                  <a:srgbClr val="441809"/>
                </a:solidFill>
              </a:rPr>
              <a:t> at least </a:t>
            </a:r>
            <a:r>
              <a:rPr lang="en-US" sz="2100" b="1">
                <a:solidFill>
                  <a:srgbClr val="441809"/>
                </a:solidFill>
              </a:rPr>
              <a:t>4 weeks</a:t>
            </a:r>
            <a:r>
              <a:rPr lang="en-US" sz="2100">
                <a:solidFill>
                  <a:srgbClr val="441809"/>
                </a:solidFill>
              </a:rPr>
              <a:t> prior to the departure date</a:t>
            </a:r>
            <a:endParaRPr sz="2100">
              <a:solidFill>
                <a:srgbClr val="441809"/>
              </a:solidFill>
            </a:endParaRPr>
          </a:p>
          <a:p>
            <a:pPr marL="914400" lvl="1" indent="-361950" algn="l" rtl="0">
              <a:lnSpc>
                <a:spcPct val="150000"/>
              </a:lnSpc>
              <a:spcBef>
                <a:spcPts val="0"/>
              </a:spcBef>
              <a:spcAft>
                <a:spcPts val="0"/>
              </a:spcAft>
              <a:buSzPts val="2100"/>
              <a:buChar char="○"/>
            </a:pPr>
            <a:r>
              <a:rPr lang="en-US" sz="2100">
                <a:solidFill>
                  <a:srgbClr val="441809"/>
                </a:solidFill>
              </a:rPr>
              <a:t>Approvals needed</a:t>
            </a:r>
            <a:endParaRPr sz="2100">
              <a:solidFill>
                <a:srgbClr val="441809"/>
              </a:solidFill>
            </a:endParaRPr>
          </a:p>
          <a:p>
            <a:pPr marL="1371600" lvl="2" indent="-361950" algn="l" rtl="0">
              <a:lnSpc>
                <a:spcPct val="150000"/>
              </a:lnSpc>
              <a:spcBef>
                <a:spcPts val="0"/>
              </a:spcBef>
              <a:spcAft>
                <a:spcPts val="0"/>
              </a:spcAft>
              <a:buSzPts val="2100"/>
              <a:buChar char="■"/>
            </a:pPr>
            <a:r>
              <a:rPr lang="en-US" sz="2100">
                <a:solidFill>
                  <a:srgbClr val="441809"/>
                </a:solidFill>
              </a:rPr>
              <a:t>Department Head</a:t>
            </a:r>
            <a:endParaRPr sz="2100">
              <a:solidFill>
                <a:srgbClr val="441809"/>
              </a:solidFill>
            </a:endParaRPr>
          </a:p>
          <a:p>
            <a:pPr marL="1371600" lvl="2" indent="-361950" algn="l" rtl="0">
              <a:lnSpc>
                <a:spcPct val="150000"/>
              </a:lnSpc>
              <a:spcBef>
                <a:spcPts val="0"/>
              </a:spcBef>
              <a:spcAft>
                <a:spcPts val="0"/>
              </a:spcAft>
              <a:buSzPts val="2100"/>
              <a:buChar char="■"/>
            </a:pPr>
            <a:r>
              <a:rPr lang="en-US" sz="2100">
                <a:solidFill>
                  <a:srgbClr val="441809"/>
                </a:solidFill>
              </a:rPr>
              <a:t>Division Head</a:t>
            </a:r>
            <a:endParaRPr sz="2100">
              <a:solidFill>
                <a:srgbClr val="441809"/>
              </a:solidFill>
            </a:endParaRPr>
          </a:p>
          <a:p>
            <a:pPr marL="1371600" lvl="2" indent="-361950" algn="l" rtl="0">
              <a:lnSpc>
                <a:spcPct val="150000"/>
              </a:lnSpc>
              <a:spcBef>
                <a:spcPts val="0"/>
              </a:spcBef>
              <a:spcAft>
                <a:spcPts val="0"/>
              </a:spcAft>
              <a:buSzPts val="2100"/>
              <a:buChar char="■"/>
            </a:pPr>
            <a:r>
              <a:rPr lang="en-US" sz="2100">
                <a:solidFill>
                  <a:srgbClr val="4C2106"/>
                </a:solidFill>
              </a:rPr>
              <a:t>Ethics Liaison Officer </a:t>
            </a:r>
            <a:endParaRPr sz="2100">
              <a:solidFill>
                <a:srgbClr val="4C2106"/>
              </a:solidFill>
            </a:endParaRPr>
          </a:p>
          <a:p>
            <a:pPr marL="1371600" lvl="2" indent="-361950" algn="l" rtl="0">
              <a:lnSpc>
                <a:spcPct val="150000"/>
              </a:lnSpc>
              <a:spcBef>
                <a:spcPts val="0"/>
              </a:spcBef>
              <a:spcAft>
                <a:spcPts val="0"/>
              </a:spcAft>
              <a:buSzPts val="2100"/>
              <a:buChar char="■"/>
            </a:pPr>
            <a:r>
              <a:rPr lang="en-US" sz="2100">
                <a:solidFill>
                  <a:srgbClr val="4C2106"/>
                </a:solidFill>
              </a:rPr>
              <a:t>Grants, if applicable </a:t>
            </a:r>
            <a:endParaRPr sz="2100">
              <a:solidFill>
                <a:srgbClr val="4C2106"/>
              </a:solidFill>
            </a:endParaRPr>
          </a:p>
          <a:p>
            <a:pPr marL="1371600" lvl="2" indent="-361950" algn="l" rtl="0">
              <a:lnSpc>
                <a:spcPct val="150000"/>
              </a:lnSpc>
              <a:spcBef>
                <a:spcPts val="0"/>
              </a:spcBef>
              <a:spcAft>
                <a:spcPts val="0"/>
              </a:spcAft>
              <a:buSzPts val="2100"/>
              <a:buChar char="■"/>
            </a:pPr>
            <a:r>
              <a:rPr lang="en-US" sz="2100">
                <a:solidFill>
                  <a:srgbClr val="4C2106"/>
                </a:solidFill>
              </a:rPr>
              <a:t>Accounts Payable</a:t>
            </a:r>
            <a:endParaRPr sz="2100">
              <a:solidFill>
                <a:srgbClr val="4C2106"/>
              </a:solidFill>
            </a:endParaRPr>
          </a:p>
          <a:p>
            <a:pPr marL="457200" lvl="0" indent="-361950" algn="l" rtl="0">
              <a:lnSpc>
                <a:spcPct val="150000"/>
              </a:lnSpc>
              <a:spcBef>
                <a:spcPts val="0"/>
              </a:spcBef>
              <a:spcAft>
                <a:spcPts val="0"/>
              </a:spcAft>
              <a:buClr>
                <a:srgbClr val="4C2106"/>
              </a:buClr>
              <a:buSzPts val="2100"/>
              <a:buChar char="●"/>
            </a:pPr>
            <a:r>
              <a:rPr lang="en-US" sz="2100">
                <a:solidFill>
                  <a:srgbClr val="4C2106"/>
                </a:solidFill>
              </a:rPr>
              <a:t>Include all travel expenses, but list expenses that will be charged to a Pcard or paid via PO as $0 so that those amounts are not included in the encumbrance  </a:t>
            </a:r>
            <a:endParaRPr sz="2100">
              <a:solidFill>
                <a:srgbClr val="4C2106"/>
              </a:solidFill>
            </a:endParaRPr>
          </a:p>
          <a:p>
            <a:pPr marL="457200" lvl="0" indent="0" algn="l" rtl="0">
              <a:lnSpc>
                <a:spcPct val="150000"/>
              </a:lnSpc>
              <a:spcBef>
                <a:spcPts val="0"/>
              </a:spcBef>
              <a:spcAft>
                <a:spcPts val="0"/>
              </a:spcAft>
              <a:buNone/>
            </a:pPr>
            <a:br>
              <a:rPr lang="en-US" sz="2100">
                <a:solidFill>
                  <a:srgbClr val="4C2106"/>
                </a:solidFill>
              </a:rPr>
            </a:br>
            <a:endParaRPr sz="2100">
              <a:solidFill>
                <a:srgbClr val="4C2106"/>
              </a:solidFill>
            </a:endParaRPr>
          </a:p>
          <a:p>
            <a:pPr marL="457200" lvl="0" indent="0" algn="l" rtl="0">
              <a:spcBef>
                <a:spcPts val="0"/>
              </a:spcBef>
              <a:spcAft>
                <a:spcPts val="0"/>
              </a:spcAft>
              <a:buNone/>
            </a:pPr>
            <a:br>
              <a:rPr lang="en-US" sz="2500"/>
            </a:br>
            <a:endParaRPr sz="2500"/>
          </a:p>
        </p:txBody>
      </p:sp>
    </p:spTree>
  </p:cSld>
  <p:clrMapOvr>
    <a:masterClrMapping/>
  </p:clrMapOvr>
  <p:transition spd="med">
    <p:push dir="r"/>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wan Theme">
  <a:themeElements>
    <a:clrScheme name="Rowan Color Theme 3">
      <a:dk1>
        <a:srgbClr val="59280F"/>
      </a:dk1>
      <a:lt1>
        <a:srgbClr val="F1F2E3"/>
      </a:lt1>
      <a:dk2>
        <a:srgbClr val="59280F"/>
      </a:dk2>
      <a:lt2>
        <a:srgbClr val="F2E6C4"/>
      </a:lt2>
      <a:accent1>
        <a:srgbClr val="FFBF21"/>
      </a:accent1>
      <a:accent2>
        <a:srgbClr val="D4971F"/>
      </a:accent2>
      <a:accent3>
        <a:srgbClr val="DE7C0F"/>
      </a:accent3>
      <a:accent4>
        <a:srgbClr val="D2CCB3"/>
      </a:accent4>
      <a:accent5>
        <a:srgbClr val="88431E"/>
      </a:accent5>
      <a:accent6>
        <a:srgbClr val="AD7C59"/>
      </a:accent6>
      <a:hlink>
        <a:srgbClr val="0044C9"/>
      </a:hlink>
      <a:folHlink>
        <a:srgbClr val="0000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1541</Words>
  <Application>Microsoft Office PowerPoint</Application>
  <PresentationFormat>Widescreen</PresentationFormat>
  <Paragraphs>214</Paragraphs>
  <Slides>32</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Times New Roman</vt:lpstr>
      <vt:lpstr>Calibri</vt:lpstr>
      <vt:lpstr>Trebuchet MS</vt:lpstr>
      <vt:lpstr>Arial</vt:lpstr>
      <vt:lpstr>Source Sans Pro SemiBold</vt:lpstr>
      <vt:lpstr>Source Sans Pro</vt:lpstr>
      <vt:lpstr>Tahoma</vt:lpstr>
      <vt:lpstr>Office Theme</vt:lpstr>
      <vt:lpstr>Rowan Theme</vt:lpstr>
      <vt:lpstr>Student Travel Process</vt:lpstr>
      <vt:lpstr>Agenda</vt:lpstr>
      <vt:lpstr>Day Travel </vt:lpstr>
      <vt:lpstr>Day Travel Expense Form</vt:lpstr>
      <vt:lpstr>Day Expense Form </vt:lpstr>
      <vt:lpstr>Accounts Payable </vt:lpstr>
      <vt:lpstr>Overnight Travel </vt:lpstr>
      <vt:lpstr>Domestic Travel Request Form</vt:lpstr>
      <vt:lpstr>Domestic Travel Request </vt:lpstr>
      <vt:lpstr>Ethics Liaison Officer </vt:lpstr>
      <vt:lpstr>Grants, if applicable </vt:lpstr>
      <vt:lpstr>Accounts Payable </vt:lpstr>
      <vt:lpstr>International Travel Request Form </vt:lpstr>
      <vt:lpstr>International Travel Request </vt:lpstr>
      <vt:lpstr>Study Abroad Office </vt:lpstr>
      <vt:lpstr>Export Control </vt:lpstr>
      <vt:lpstr>Ethics Liaison Officer </vt:lpstr>
      <vt:lpstr>Grants, if applicable </vt:lpstr>
      <vt:lpstr>Accounts Payable </vt:lpstr>
      <vt:lpstr>Travel Expense </vt:lpstr>
      <vt:lpstr>Travel Expense Form</vt:lpstr>
      <vt:lpstr>Travel Expense  </vt:lpstr>
      <vt:lpstr>Grants, if applicable </vt:lpstr>
      <vt:lpstr>Accounts Payable </vt:lpstr>
      <vt:lpstr>Proof of Payment Example</vt:lpstr>
      <vt:lpstr>Proof of Payment Example </vt:lpstr>
      <vt:lpstr>Expense Report Tips</vt:lpstr>
      <vt:lpstr>When Students are Traveling with Employees</vt:lpstr>
      <vt:lpstr>Payment Methods </vt:lpstr>
      <vt:lpstr>Chat with Travel Sessions</vt:lpstr>
      <vt:lpstr>Contact Information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Travel Process</dc:title>
  <dc:creator>Peoples, Joselyn Marie</dc:creator>
  <cp:lastModifiedBy>Peoples, Joselyn Marie</cp:lastModifiedBy>
  <cp:revision>1</cp:revision>
  <dcterms:modified xsi:type="dcterms:W3CDTF">2023-05-04T14:11:45Z</dcterms:modified>
</cp:coreProperties>
</file>