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922dd3d93_2_3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eorgia"/>
              <a:buNone/>
            </a:pPr>
            <a:fld id="{00000000-1234-1234-1234-123412341234}" type="slidenum">
              <a:rPr lang="en" sz="1200" b="0" i="0" u="none">
                <a:solidFill>
                  <a:srgbClr val="000000"/>
                </a:solidFill>
                <a:latin typeface="Georgia"/>
                <a:ea typeface="Georgia"/>
                <a:cs typeface="Georgia"/>
                <a:sym typeface="Georgia"/>
              </a:rPr>
              <a:t>1</a:t>
            </a:fld>
            <a:endParaRPr/>
          </a:p>
        </p:txBody>
      </p:sp>
      <p:sp>
        <p:nvSpPr>
          <p:cNvPr id="91" name="Google Shape;91;g25922dd3d93_2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g25922dd3d93_2_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5922dd3d93_2_10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5922dd3d93_2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c7ca9ea2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5c7ca9ea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5c7ca9ea2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5c7ca9ea2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5d7aa82a5e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5d7aa82a5e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5922dd3d93_2_11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25922dd3d93_2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5d7aa82a5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5d7aa82a5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5922dd3d93_2_11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25922dd3d93_2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5922dd3d93_2_4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g25922dd3d93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5922dd3d93_2_5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25922dd3d93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5922dd3d93_2_5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g25922dd3d93_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5922dd3d93_2_6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25922dd3d93_2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5922dd3d93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g25922dd3d93_2_7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25922dd3d93_2_7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eorgia"/>
              <a:buNone/>
            </a:pPr>
            <a:fld id="{00000000-1234-1234-1234-123412341234}" type="slidenum">
              <a:rPr lang="en" sz="1200" b="0" i="0" u="none">
                <a:solidFill>
                  <a:srgbClr val="000000"/>
                </a:solidFill>
                <a:latin typeface="Georgia"/>
                <a:ea typeface="Georgia"/>
                <a:cs typeface="Georgia"/>
                <a:sym typeface="Georgia"/>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5922dd3d93_2_8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25922dd3d93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5922dd3d93_2_8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25922dd3d93_2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5922dd3d93_2_9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25922dd3d93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685800" y="1597819"/>
            <a:ext cx="7772400" cy="110251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4"/>
          <p:cNvSpPr txBox="1">
            <a:spLocks noGrp="1"/>
          </p:cNvSpPr>
          <p:nvPr>
            <p:ph type="subTitle" idx="1"/>
          </p:nvPr>
        </p:nvSpPr>
        <p:spPr>
          <a:xfrm>
            <a:off x="1371600" y="2914650"/>
            <a:ext cx="6400800" cy="1314450"/>
          </a:xfrm>
          <a:prstGeom prst="rect">
            <a:avLst/>
          </a:prstGeom>
          <a:noFill/>
          <a:ln>
            <a:noFill/>
          </a:ln>
        </p:spPr>
        <p:txBody>
          <a:bodyPr spcFirstLastPara="1" wrap="square" lIns="0" tIns="0" rIns="0" bIns="0" anchor="t" anchorCtr="0">
            <a:noAutofit/>
          </a:bodyPr>
          <a:lstStyle>
            <a:lvl1pPr lvl="0" algn="ctr">
              <a:spcBef>
                <a:spcPts val="560"/>
              </a:spcBef>
              <a:spcAft>
                <a:spcPts val="0"/>
              </a:spcAft>
              <a:buClr>
                <a:srgbClr val="7F5111"/>
              </a:buClr>
              <a:buSzPts val="2800"/>
              <a:buFont typeface="Georgia"/>
              <a:buNone/>
              <a:defRPr/>
            </a:lvl1pPr>
            <a:lvl2pPr lvl="1" algn="ctr">
              <a:spcBef>
                <a:spcPts val="480"/>
              </a:spcBef>
              <a:spcAft>
                <a:spcPts val="0"/>
              </a:spcAft>
              <a:buClr>
                <a:srgbClr val="7F5111"/>
              </a:buClr>
              <a:buSzPts val="2400"/>
              <a:buFont typeface="Georgia"/>
              <a:buNone/>
              <a:defRPr/>
            </a:lvl2pPr>
            <a:lvl3pPr lvl="2" algn="ctr">
              <a:spcBef>
                <a:spcPts val="360"/>
              </a:spcBef>
              <a:spcAft>
                <a:spcPts val="0"/>
              </a:spcAft>
              <a:buClr>
                <a:srgbClr val="7F5111"/>
              </a:buClr>
              <a:buSzPts val="1800"/>
              <a:buFont typeface="Georgia"/>
              <a:buNone/>
              <a:defRPr/>
            </a:lvl3pPr>
            <a:lvl4pPr lvl="3" algn="ctr">
              <a:spcBef>
                <a:spcPts val="360"/>
              </a:spcBef>
              <a:spcAft>
                <a:spcPts val="0"/>
              </a:spcAft>
              <a:buClr>
                <a:srgbClr val="7F5111"/>
              </a:buClr>
              <a:buSzPts val="1800"/>
              <a:buFont typeface="Georgia"/>
              <a:buNone/>
              <a:defRPr/>
            </a:lvl4pPr>
            <a:lvl5pPr lvl="4" algn="ctr">
              <a:spcBef>
                <a:spcPts val="360"/>
              </a:spcBef>
              <a:spcAft>
                <a:spcPts val="0"/>
              </a:spcAft>
              <a:buClr>
                <a:srgbClr val="7F5111"/>
              </a:buClr>
              <a:buSzPts val="1800"/>
              <a:buFont typeface="Georgia"/>
              <a:buNone/>
              <a:defRPr/>
            </a:lvl5pPr>
            <a:lvl6pPr lvl="5" algn="ctr">
              <a:spcBef>
                <a:spcPts val="360"/>
              </a:spcBef>
              <a:spcAft>
                <a:spcPts val="0"/>
              </a:spcAft>
              <a:buClr>
                <a:srgbClr val="7F5111"/>
              </a:buClr>
              <a:buSzPts val="1800"/>
              <a:buFont typeface="Georgia"/>
              <a:buNone/>
              <a:defRPr/>
            </a:lvl6pPr>
            <a:lvl7pPr lvl="6" algn="ctr">
              <a:spcBef>
                <a:spcPts val="360"/>
              </a:spcBef>
              <a:spcAft>
                <a:spcPts val="0"/>
              </a:spcAft>
              <a:buClr>
                <a:srgbClr val="7F5111"/>
              </a:buClr>
              <a:buSzPts val="1800"/>
              <a:buFont typeface="Georgia"/>
              <a:buNone/>
              <a:defRPr/>
            </a:lvl7pPr>
            <a:lvl8pPr lvl="7" algn="ctr">
              <a:spcBef>
                <a:spcPts val="360"/>
              </a:spcBef>
              <a:spcAft>
                <a:spcPts val="0"/>
              </a:spcAft>
              <a:buClr>
                <a:srgbClr val="7F5111"/>
              </a:buClr>
              <a:buSzPts val="1800"/>
              <a:buFont typeface="Georgia"/>
              <a:buNone/>
              <a:defRPr/>
            </a:lvl8pPr>
            <a:lvl9pPr lvl="8" algn="ctr">
              <a:spcBef>
                <a:spcPts val="360"/>
              </a:spcBef>
              <a:spcAft>
                <a:spcPts val="0"/>
              </a:spcAft>
              <a:buClr>
                <a:srgbClr val="7F5111"/>
              </a:buClr>
              <a:buSzPts val="1800"/>
              <a:buFont typeface="Georgia"/>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body" idx="1"/>
          </p:nvPr>
        </p:nvSpPr>
        <p:spPr>
          <a:xfrm>
            <a:off x="1295400" y="857250"/>
            <a:ext cx="7543800" cy="3371850"/>
          </a:xfrm>
          <a:prstGeom prst="rect">
            <a:avLst/>
          </a:prstGeom>
          <a:noFill/>
          <a:ln>
            <a:noFill/>
          </a:ln>
        </p:spPr>
        <p:txBody>
          <a:bodyPr spcFirstLastPara="1" wrap="square" lIns="0" tIns="0" rIns="0" bIns="0" anchor="t" anchorCtr="0">
            <a:noAutofit/>
          </a:bodyPr>
          <a:lstStyle>
            <a:lvl1pPr marL="457200" lvl="0" indent="-342900" algn="l">
              <a:spcBef>
                <a:spcPts val="360"/>
              </a:spcBef>
              <a:spcAft>
                <a:spcPts val="0"/>
              </a:spcAft>
              <a:buClr>
                <a:srgbClr val="7F5111"/>
              </a:buClr>
              <a:buSzPts val="1800"/>
              <a:buChar char="•"/>
              <a:defRPr/>
            </a:lvl1pPr>
            <a:lvl2pPr marL="914400" lvl="1" indent="-342900" algn="l">
              <a:spcBef>
                <a:spcPts val="360"/>
              </a:spcBef>
              <a:spcAft>
                <a:spcPts val="0"/>
              </a:spcAft>
              <a:buClr>
                <a:srgbClr val="7F5111"/>
              </a:buClr>
              <a:buSzPts val="1800"/>
              <a:buChar char="–"/>
              <a:defRPr/>
            </a:lvl2pPr>
            <a:lvl3pPr marL="1371600" lvl="2" indent="-342900" algn="l">
              <a:spcBef>
                <a:spcPts val="360"/>
              </a:spcBef>
              <a:spcAft>
                <a:spcPts val="0"/>
              </a:spcAft>
              <a:buClr>
                <a:srgbClr val="7F5111"/>
              </a:buClr>
              <a:buSzPts val="1800"/>
              <a:buChar char="•"/>
              <a:defRPr/>
            </a:lvl3pPr>
            <a:lvl4pPr marL="1828800" lvl="3" indent="-342900" algn="l">
              <a:spcBef>
                <a:spcPts val="360"/>
              </a:spcBef>
              <a:spcAft>
                <a:spcPts val="0"/>
              </a:spcAft>
              <a:buClr>
                <a:srgbClr val="7F5111"/>
              </a:buClr>
              <a:buSzPts val="1800"/>
              <a:buChar char="–"/>
              <a:defRPr/>
            </a:lvl4pPr>
            <a:lvl5pPr marL="2286000" lvl="4" indent="-342900" algn="l">
              <a:spcBef>
                <a:spcPts val="360"/>
              </a:spcBef>
              <a:spcAft>
                <a:spcPts val="0"/>
              </a:spcAft>
              <a:buClr>
                <a:srgbClr val="7F5111"/>
              </a:buClr>
              <a:buSzPts val="1800"/>
              <a:buChar char="»"/>
              <a:defRPr/>
            </a:lvl5pPr>
            <a:lvl6pPr marL="2743200" lvl="5" indent="-342900" algn="l">
              <a:spcBef>
                <a:spcPts val="360"/>
              </a:spcBef>
              <a:spcAft>
                <a:spcPts val="0"/>
              </a:spcAft>
              <a:buClr>
                <a:srgbClr val="7F5111"/>
              </a:buClr>
              <a:buSzPts val="1800"/>
              <a:buChar char="»"/>
              <a:defRPr/>
            </a:lvl6pPr>
            <a:lvl7pPr marL="3200400" lvl="6" indent="-342900" algn="l">
              <a:spcBef>
                <a:spcPts val="360"/>
              </a:spcBef>
              <a:spcAft>
                <a:spcPts val="0"/>
              </a:spcAft>
              <a:buClr>
                <a:srgbClr val="7F5111"/>
              </a:buClr>
              <a:buSzPts val="1800"/>
              <a:buChar char="»"/>
              <a:defRPr/>
            </a:lvl7pPr>
            <a:lvl8pPr marL="3657600" lvl="7" indent="-342900" algn="l">
              <a:spcBef>
                <a:spcPts val="360"/>
              </a:spcBef>
              <a:spcAft>
                <a:spcPts val="0"/>
              </a:spcAft>
              <a:buClr>
                <a:srgbClr val="7F5111"/>
              </a:buClr>
              <a:buSzPts val="1800"/>
              <a:buChar char="»"/>
              <a:defRPr/>
            </a:lvl8pPr>
            <a:lvl9pPr marL="4114800" lvl="8" indent="-342900" algn="l">
              <a:spcBef>
                <a:spcPts val="360"/>
              </a:spcBef>
              <a:spcAft>
                <a:spcPts val="0"/>
              </a:spcAft>
              <a:buClr>
                <a:srgbClr val="7F511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rot="5400000">
            <a:off x="5772150" y="1162050"/>
            <a:ext cx="4000500" cy="21336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7"/>
          <p:cNvSpPr txBox="1">
            <a:spLocks noGrp="1"/>
          </p:cNvSpPr>
          <p:nvPr>
            <p:ph type="body" idx="1"/>
          </p:nvPr>
        </p:nvSpPr>
        <p:spPr>
          <a:xfrm rot="5400000">
            <a:off x="1428750" y="-895350"/>
            <a:ext cx="4000500" cy="6248400"/>
          </a:xfrm>
          <a:prstGeom prst="rect">
            <a:avLst/>
          </a:prstGeom>
          <a:noFill/>
          <a:ln>
            <a:noFill/>
          </a:ln>
        </p:spPr>
        <p:txBody>
          <a:bodyPr spcFirstLastPara="1" wrap="square" lIns="0" tIns="0" rIns="0" bIns="0" anchor="t" anchorCtr="0">
            <a:noAutofit/>
          </a:bodyPr>
          <a:lstStyle>
            <a:lvl1pPr marL="457200" lvl="0" indent="-342900" algn="l">
              <a:spcBef>
                <a:spcPts val="360"/>
              </a:spcBef>
              <a:spcAft>
                <a:spcPts val="0"/>
              </a:spcAft>
              <a:buClr>
                <a:srgbClr val="7F5111"/>
              </a:buClr>
              <a:buSzPts val="1800"/>
              <a:buChar char="•"/>
              <a:defRPr/>
            </a:lvl1pPr>
            <a:lvl2pPr marL="914400" lvl="1" indent="-342900" algn="l">
              <a:spcBef>
                <a:spcPts val="360"/>
              </a:spcBef>
              <a:spcAft>
                <a:spcPts val="0"/>
              </a:spcAft>
              <a:buClr>
                <a:srgbClr val="7F5111"/>
              </a:buClr>
              <a:buSzPts val="1800"/>
              <a:buChar char="–"/>
              <a:defRPr/>
            </a:lvl2pPr>
            <a:lvl3pPr marL="1371600" lvl="2" indent="-342900" algn="l">
              <a:spcBef>
                <a:spcPts val="360"/>
              </a:spcBef>
              <a:spcAft>
                <a:spcPts val="0"/>
              </a:spcAft>
              <a:buClr>
                <a:srgbClr val="7F5111"/>
              </a:buClr>
              <a:buSzPts val="1800"/>
              <a:buChar char="•"/>
              <a:defRPr/>
            </a:lvl3pPr>
            <a:lvl4pPr marL="1828800" lvl="3" indent="-342900" algn="l">
              <a:spcBef>
                <a:spcPts val="360"/>
              </a:spcBef>
              <a:spcAft>
                <a:spcPts val="0"/>
              </a:spcAft>
              <a:buClr>
                <a:srgbClr val="7F5111"/>
              </a:buClr>
              <a:buSzPts val="1800"/>
              <a:buChar char="–"/>
              <a:defRPr/>
            </a:lvl4pPr>
            <a:lvl5pPr marL="2286000" lvl="4" indent="-342900" algn="l">
              <a:spcBef>
                <a:spcPts val="360"/>
              </a:spcBef>
              <a:spcAft>
                <a:spcPts val="0"/>
              </a:spcAft>
              <a:buClr>
                <a:srgbClr val="7F5111"/>
              </a:buClr>
              <a:buSzPts val="1800"/>
              <a:buChar char="»"/>
              <a:defRPr/>
            </a:lvl5pPr>
            <a:lvl6pPr marL="2743200" lvl="5" indent="-342900" algn="l">
              <a:spcBef>
                <a:spcPts val="360"/>
              </a:spcBef>
              <a:spcAft>
                <a:spcPts val="0"/>
              </a:spcAft>
              <a:buClr>
                <a:srgbClr val="7F5111"/>
              </a:buClr>
              <a:buSzPts val="1800"/>
              <a:buChar char="»"/>
              <a:defRPr/>
            </a:lvl6pPr>
            <a:lvl7pPr marL="3200400" lvl="6" indent="-342900" algn="l">
              <a:spcBef>
                <a:spcPts val="360"/>
              </a:spcBef>
              <a:spcAft>
                <a:spcPts val="0"/>
              </a:spcAft>
              <a:buClr>
                <a:srgbClr val="7F5111"/>
              </a:buClr>
              <a:buSzPts val="1800"/>
              <a:buChar char="»"/>
              <a:defRPr/>
            </a:lvl7pPr>
            <a:lvl8pPr marL="3657600" lvl="7" indent="-342900" algn="l">
              <a:spcBef>
                <a:spcPts val="360"/>
              </a:spcBef>
              <a:spcAft>
                <a:spcPts val="0"/>
              </a:spcAft>
              <a:buClr>
                <a:srgbClr val="7F5111"/>
              </a:buClr>
              <a:buSzPts val="1800"/>
              <a:buChar char="»"/>
              <a:defRPr/>
            </a:lvl8pPr>
            <a:lvl9pPr marL="4114800" lvl="8" indent="-342900" algn="l">
              <a:spcBef>
                <a:spcPts val="360"/>
              </a:spcBef>
              <a:spcAft>
                <a:spcPts val="0"/>
              </a:spcAft>
              <a:buClr>
                <a:srgbClr val="7F511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8"/>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8"/>
          <p:cNvSpPr txBox="1">
            <a:spLocks noGrp="1"/>
          </p:cNvSpPr>
          <p:nvPr>
            <p:ph type="body" idx="1"/>
          </p:nvPr>
        </p:nvSpPr>
        <p:spPr>
          <a:xfrm rot="5400000">
            <a:off x="3381375" y="-1228725"/>
            <a:ext cx="3371850" cy="7543800"/>
          </a:xfrm>
          <a:prstGeom prst="rect">
            <a:avLst/>
          </a:prstGeom>
          <a:noFill/>
          <a:ln>
            <a:noFill/>
          </a:ln>
        </p:spPr>
        <p:txBody>
          <a:bodyPr spcFirstLastPara="1" wrap="square" lIns="0" tIns="0" rIns="0" bIns="0" anchor="t" anchorCtr="0">
            <a:noAutofit/>
          </a:bodyPr>
          <a:lstStyle>
            <a:lvl1pPr marL="457200" lvl="0" indent="-342900" algn="l">
              <a:spcBef>
                <a:spcPts val="360"/>
              </a:spcBef>
              <a:spcAft>
                <a:spcPts val="0"/>
              </a:spcAft>
              <a:buClr>
                <a:srgbClr val="7F5111"/>
              </a:buClr>
              <a:buSzPts val="1800"/>
              <a:buChar char="•"/>
              <a:defRPr/>
            </a:lvl1pPr>
            <a:lvl2pPr marL="914400" lvl="1" indent="-342900" algn="l">
              <a:spcBef>
                <a:spcPts val="360"/>
              </a:spcBef>
              <a:spcAft>
                <a:spcPts val="0"/>
              </a:spcAft>
              <a:buClr>
                <a:srgbClr val="7F5111"/>
              </a:buClr>
              <a:buSzPts val="1800"/>
              <a:buChar char="–"/>
              <a:defRPr/>
            </a:lvl2pPr>
            <a:lvl3pPr marL="1371600" lvl="2" indent="-342900" algn="l">
              <a:spcBef>
                <a:spcPts val="360"/>
              </a:spcBef>
              <a:spcAft>
                <a:spcPts val="0"/>
              </a:spcAft>
              <a:buClr>
                <a:srgbClr val="7F5111"/>
              </a:buClr>
              <a:buSzPts val="1800"/>
              <a:buChar char="•"/>
              <a:defRPr/>
            </a:lvl3pPr>
            <a:lvl4pPr marL="1828800" lvl="3" indent="-342900" algn="l">
              <a:spcBef>
                <a:spcPts val="360"/>
              </a:spcBef>
              <a:spcAft>
                <a:spcPts val="0"/>
              </a:spcAft>
              <a:buClr>
                <a:srgbClr val="7F5111"/>
              </a:buClr>
              <a:buSzPts val="1800"/>
              <a:buChar char="–"/>
              <a:defRPr/>
            </a:lvl4pPr>
            <a:lvl5pPr marL="2286000" lvl="4" indent="-342900" algn="l">
              <a:spcBef>
                <a:spcPts val="360"/>
              </a:spcBef>
              <a:spcAft>
                <a:spcPts val="0"/>
              </a:spcAft>
              <a:buClr>
                <a:srgbClr val="7F5111"/>
              </a:buClr>
              <a:buSzPts val="1800"/>
              <a:buChar char="»"/>
              <a:defRPr/>
            </a:lvl5pPr>
            <a:lvl6pPr marL="2743200" lvl="5" indent="-342900" algn="l">
              <a:spcBef>
                <a:spcPts val="360"/>
              </a:spcBef>
              <a:spcAft>
                <a:spcPts val="0"/>
              </a:spcAft>
              <a:buClr>
                <a:srgbClr val="7F5111"/>
              </a:buClr>
              <a:buSzPts val="1800"/>
              <a:buChar char="»"/>
              <a:defRPr/>
            </a:lvl6pPr>
            <a:lvl7pPr marL="3200400" lvl="6" indent="-342900" algn="l">
              <a:spcBef>
                <a:spcPts val="360"/>
              </a:spcBef>
              <a:spcAft>
                <a:spcPts val="0"/>
              </a:spcAft>
              <a:buClr>
                <a:srgbClr val="7F5111"/>
              </a:buClr>
              <a:buSzPts val="1800"/>
              <a:buChar char="»"/>
              <a:defRPr/>
            </a:lvl7pPr>
            <a:lvl8pPr marL="3657600" lvl="7" indent="-342900" algn="l">
              <a:spcBef>
                <a:spcPts val="360"/>
              </a:spcBef>
              <a:spcAft>
                <a:spcPts val="0"/>
              </a:spcAft>
              <a:buClr>
                <a:srgbClr val="7F5111"/>
              </a:buClr>
              <a:buSzPts val="1800"/>
              <a:buChar char="»"/>
              <a:defRPr/>
            </a:lvl8pPr>
            <a:lvl9pPr marL="4114800" lvl="8" indent="-342900" algn="l">
              <a:spcBef>
                <a:spcPts val="360"/>
              </a:spcBef>
              <a:spcAft>
                <a:spcPts val="0"/>
              </a:spcAft>
              <a:buClr>
                <a:srgbClr val="7F511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1792288" y="3600450"/>
            <a:ext cx="5486400" cy="425054"/>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9"/>
          <p:cNvSpPr>
            <a:spLocks noGrp="1"/>
          </p:cNvSpPr>
          <p:nvPr>
            <p:ph type="pic" idx="2"/>
          </p:nvPr>
        </p:nvSpPr>
        <p:spPr>
          <a:xfrm>
            <a:off x="1792288" y="459581"/>
            <a:ext cx="5486400" cy="3086100"/>
          </a:xfrm>
          <a:prstGeom prst="rect">
            <a:avLst/>
          </a:prstGeom>
          <a:noFill/>
          <a:ln>
            <a:noFill/>
          </a:ln>
        </p:spPr>
      </p:sp>
      <p:sp>
        <p:nvSpPr>
          <p:cNvPr id="69" name="Google Shape;69;p19"/>
          <p:cNvSpPr txBox="1">
            <a:spLocks noGrp="1"/>
          </p:cNvSpPr>
          <p:nvPr>
            <p:ph type="body" idx="1"/>
          </p:nvPr>
        </p:nvSpPr>
        <p:spPr>
          <a:xfrm>
            <a:off x="1792288" y="4025503"/>
            <a:ext cx="5486400" cy="603647"/>
          </a:xfrm>
          <a:prstGeom prst="rect">
            <a:avLst/>
          </a:prstGeom>
          <a:noFill/>
          <a:ln>
            <a:noFill/>
          </a:ln>
        </p:spPr>
        <p:txBody>
          <a:bodyPr spcFirstLastPara="1" wrap="square" lIns="0" tIns="0" rIns="0" bIns="0" anchor="t" anchorCtr="0">
            <a:noAutofit/>
          </a:bodyPr>
          <a:lstStyle>
            <a:lvl1pPr marL="457200" lvl="0" indent="-228600" algn="l">
              <a:spcBef>
                <a:spcPts val="280"/>
              </a:spcBef>
              <a:spcAft>
                <a:spcPts val="0"/>
              </a:spcAft>
              <a:buClr>
                <a:srgbClr val="7F5111"/>
              </a:buClr>
              <a:buSzPts val="1400"/>
              <a:buFont typeface="Georgia"/>
              <a:buNone/>
              <a:defRPr sz="1400"/>
            </a:lvl1pPr>
            <a:lvl2pPr marL="914400" lvl="1" indent="-228600" algn="l">
              <a:spcBef>
                <a:spcPts val="240"/>
              </a:spcBef>
              <a:spcAft>
                <a:spcPts val="0"/>
              </a:spcAft>
              <a:buClr>
                <a:srgbClr val="7F5111"/>
              </a:buClr>
              <a:buSzPts val="1200"/>
              <a:buFont typeface="Georgia"/>
              <a:buNone/>
              <a:defRPr sz="1200"/>
            </a:lvl2pPr>
            <a:lvl3pPr marL="1371600" lvl="2" indent="-228600" algn="l">
              <a:spcBef>
                <a:spcPts val="200"/>
              </a:spcBef>
              <a:spcAft>
                <a:spcPts val="0"/>
              </a:spcAft>
              <a:buClr>
                <a:srgbClr val="7F5111"/>
              </a:buClr>
              <a:buSzPts val="1000"/>
              <a:buFont typeface="Georgia"/>
              <a:buNone/>
              <a:defRPr sz="1000"/>
            </a:lvl3pPr>
            <a:lvl4pPr marL="1828800" lvl="3" indent="-228600" algn="l">
              <a:spcBef>
                <a:spcPts val="180"/>
              </a:spcBef>
              <a:spcAft>
                <a:spcPts val="0"/>
              </a:spcAft>
              <a:buClr>
                <a:srgbClr val="7F5111"/>
              </a:buClr>
              <a:buSzPts val="900"/>
              <a:buFont typeface="Georgia"/>
              <a:buNone/>
              <a:defRPr sz="900"/>
            </a:lvl4pPr>
            <a:lvl5pPr marL="2286000" lvl="4" indent="-228600" algn="l">
              <a:spcBef>
                <a:spcPts val="180"/>
              </a:spcBef>
              <a:spcAft>
                <a:spcPts val="0"/>
              </a:spcAft>
              <a:buClr>
                <a:srgbClr val="7F5111"/>
              </a:buClr>
              <a:buSzPts val="900"/>
              <a:buFont typeface="Georgia"/>
              <a:buNone/>
              <a:defRPr sz="900"/>
            </a:lvl5pPr>
            <a:lvl6pPr marL="2743200" lvl="5" indent="-228600" algn="l">
              <a:spcBef>
                <a:spcPts val="180"/>
              </a:spcBef>
              <a:spcAft>
                <a:spcPts val="0"/>
              </a:spcAft>
              <a:buClr>
                <a:srgbClr val="7F5111"/>
              </a:buClr>
              <a:buSzPts val="900"/>
              <a:buFont typeface="Georgia"/>
              <a:buNone/>
              <a:defRPr sz="900"/>
            </a:lvl6pPr>
            <a:lvl7pPr marL="3200400" lvl="6" indent="-228600" algn="l">
              <a:spcBef>
                <a:spcPts val="180"/>
              </a:spcBef>
              <a:spcAft>
                <a:spcPts val="0"/>
              </a:spcAft>
              <a:buClr>
                <a:srgbClr val="7F5111"/>
              </a:buClr>
              <a:buSzPts val="900"/>
              <a:buFont typeface="Georgia"/>
              <a:buNone/>
              <a:defRPr sz="900"/>
            </a:lvl7pPr>
            <a:lvl8pPr marL="3657600" lvl="7" indent="-228600" algn="l">
              <a:spcBef>
                <a:spcPts val="180"/>
              </a:spcBef>
              <a:spcAft>
                <a:spcPts val="0"/>
              </a:spcAft>
              <a:buClr>
                <a:srgbClr val="7F5111"/>
              </a:buClr>
              <a:buSzPts val="900"/>
              <a:buFont typeface="Georgia"/>
              <a:buNone/>
              <a:defRPr sz="900"/>
            </a:lvl8pPr>
            <a:lvl9pPr marL="4114800" lvl="8" indent="-228600" algn="l">
              <a:spcBef>
                <a:spcPts val="180"/>
              </a:spcBef>
              <a:spcAft>
                <a:spcPts val="0"/>
              </a:spcAft>
              <a:buClr>
                <a:srgbClr val="7F5111"/>
              </a:buClr>
              <a:buSzPts val="900"/>
              <a:buFont typeface="Georgia"/>
              <a:buNone/>
              <a:defRPr sz="9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0"/>
          <p:cNvSpPr txBox="1">
            <a:spLocks noGrp="1"/>
          </p:cNvSpPr>
          <p:nvPr>
            <p:ph type="title"/>
          </p:nvPr>
        </p:nvSpPr>
        <p:spPr>
          <a:xfrm>
            <a:off x="457200" y="204788"/>
            <a:ext cx="3008313" cy="87153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body" idx="1"/>
          </p:nvPr>
        </p:nvSpPr>
        <p:spPr>
          <a:xfrm>
            <a:off x="3575050" y="204788"/>
            <a:ext cx="5111750" cy="4389835"/>
          </a:xfrm>
          <a:prstGeom prst="rect">
            <a:avLst/>
          </a:prstGeom>
          <a:noFill/>
          <a:ln>
            <a:noFill/>
          </a:ln>
        </p:spPr>
        <p:txBody>
          <a:bodyPr spcFirstLastPara="1" wrap="square" lIns="0" tIns="0" rIns="0" bIns="0" anchor="t" anchorCtr="0">
            <a:noAutofit/>
          </a:bodyPr>
          <a:lstStyle>
            <a:lvl1pPr marL="457200" lvl="0" indent="-431800" algn="l">
              <a:spcBef>
                <a:spcPts val="640"/>
              </a:spcBef>
              <a:spcAft>
                <a:spcPts val="0"/>
              </a:spcAft>
              <a:buClr>
                <a:srgbClr val="7F5111"/>
              </a:buClr>
              <a:buSzPts val="3200"/>
              <a:buFont typeface="Georgia"/>
              <a:buChar char="•"/>
              <a:defRPr sz="3200"/>
            </a:lvl1pPr>
            <a:lvl2pPr marL="914400" lvl="1" indent="-406400" algn="l">
              <a:spcBef>
                <a:spcPts val="560"/>
              </a:spcBef>
              <a:spcAft>
                <a:spcPts val="0"/>
              </a:spcAft>
              <a:buClr>
                <a:srgbClr val="7F5111"/>
              </a:buClr>
              <a:buSzPts val="2800"/>
              <a:buFont typeface="Georgia"/>
              <a:buChar char="–"/>
              <a:defRPr sz="2800"/>
            </a:lvl2pPr>
            <a:lvl3pPr marL="1371600" lvl="2" indent="-381000" algn="l">
              <a:spcBef>
                <a:spcPts val="480"/>
              </a:spcBef>
              <a:spcAft>
                <a:spcPts val="0"/>
              </a:spcAft>
              <a:buClr>
                <a:srgbClr val="7F5111"/>
              </a:buClr>
              <a:buSzPts val="2400"/>
              <a:buFont typeface="Georgia"/>
              <a:buChar char="•"/>
              <a:defRPr sz="2400"/>
            </a:lvl3pPr>
            <a:lvl4pPr marL="1828800" lvl="3" indent="-355600" algn="l">
              <a:spcBef>
                <a:spcPts val="400"/>
              </a:spcBef>
              <a:spcAft>
                <a:spcPts val="0"/>
              </a:spcAft>
              <a:buClr>
                <a:srgbClr val="7F5111"/>
              </a:buClr>
              <a:buSzPts val="2000"/>
              <a:buFont typeface="Georgia"/>
              <a:buChar char="–"/>
              <a:defRPr sz="2000"/>
            </a:lvl4pPr>
            <a:lvl5pPr marL="2286000" lvl="4" indent="-355600" algn="l">
              <a:spcBef>
                <a:spcPts val="400"/>
              </a:spcBef>
              <a:spcAft>
                <a:spcPts val="0"/>
              </a:spcAft>
              <a:buClr>
                <a:srgbClr val="7F5111"/>
              </a:buClr>
              <a:buSzPts val="2000"/>
              <a:buFont typeface="Georgia"/>
              <a:buChar char="»"/>
              <a:defRPr sz="2000"/>
            </a:lvl5pPr>
            <a:lvl6pPr marL="2743200" lvl="5" indent="-355600" algn="l">
              <a:spcBef>
                <a:spcPts val="400"/>
              </a:spcBef>
              <a:spcAft>
                <a:spcPts val="0"/>
              </a:spcAft>
              <a:buClr>
                <a:srgbClr val="7F5111"/>
              </a:buClr>
              <a:buSzPts val="2000"/>
              <a:buFont typeface="Georgia"/>
              <a:buChar char="»"/>
              <a:defRPr sz="2000"/>
            </a:lvl6pPr>
            <a:lvl7pPr marL="3200400" lvl="6" indent="-355600" algn="l">
              <a:spcBef>
                <a:spcPts val="400"/>
              </a:spcBef>
              <a:spcAft>
                <a:spcPts val="0"/>
              </a:spcAft>
              <a:buClr>
                <a:srgbClr val="7F5111"/>
              </a:buClr>
              <a:buSzPts val="2000"/>
              <a:buFont typeface="Georgia"/>
              <a:buChar char="»"/>
              <a:defRPr sz="2000"/>
            </a:lvl7pPr>
            <a:lvl8pPr marL="3657600" lvl="7" indent="-355600" algn="l">
              <a:spcBef>
                <a:spcPts val="400"/>
              </a:spcBef>
              <a:spcAft>
                <a:spcPts val="0"/>
              </a:spcAft>
              <a:buClr>
                <a:srgbClr val="7F5111"/>
              </a:buClr>
              <a:buSzPts val="2000"/>
              <a:buFont typeface="Georgia"/>
              <a:buChar char="»"/>
              <a:defRPr sz="2000"/>
            </a:lvl8pPr>
            <a:lvl9pPr marL="4114800" lvl="8" indent="-355600" algn="l">
              <a:spcBef>
                <a:spcPts val="400"/>
              </a:spcBef>
              <a:spcAft>
                <a:spcPts val="0"/>
              </a:spcAft>
              <a:buClr>
                <a:srgbClr val="7F5111"/>
              </a:buClr>
              <a:buSzPts val="2000"/>
              <a:buFont typeface="Georgia"/>
              <a:buChar char="»"/>
              <a:defRPr sz="2000"/>
            </a:lvl9pPr>
          </a:lstStyle>
          <a:p>
            <a:endParaRPr/>
          </a:p>
        </p:txBody>
      </p:sp>
      <p:sp>
        <p:nvSpPr>
          <p:cNvPr id="73" name="Google Shape;73;p20"/>
          <p:cNvSpPr txBox="1">
            <a:spLocks noGrp="1"/>
          </p:cNvSpPr>
          <p:nvPr>
            <p:ph type="body" idx="2"/>
          </p:nvPr>
        </p:nvSpPr>
        <p:spPr>
          <a:xfrm>
            <a:off x="457200" y="1076325"/>
            <a:ext cx="3008313" cy="3518297"/>
          </a:xfrm>
          <a:prstGeom prst="rect">
            <a:avLst/>
          </a:prstGeom>
          <a:noFill/>
          <a:ln>
            <a:noFill/>
          </a:ln>
        </p:spPr>
        <p:txBody>
          <a:bodyPr spcFirstLastPara="1" wrap="square" lIns="0" tIns="0" rIns="0" bIns="0" anchor="t" anchorCtr="0">
            <a:noAutofit/>
          </a:bodyPr>
          <a:lstStyle>
            <a:lvl1pPr marL="457200" lvl="0" indent="-228600" algn="l">
              <a:spcBef>
                <a:spcPts val="280"/>
              </a:spcBef>
              <a:spcAft>
                <a:spcPts val="0"/>
              </a:spcAft>
              <a:buClr>
                <a:srgbClr val="7F5111"/>
              </a:buClr>
              <a:buSzPts val="1400"/>
              <a:buFont typeface="Georgia"/>
              <a:buNone/>
              <a:defRPr sz="1400"/>
            </a:lvl1pPr>
            <a:lvl2pPr marL="914400" lvl="1" indent="-228600" algn="l">
              <a:spcBef>
                <a:spcPts val="240"/>
              </a:spcBef>
              <a:spcAft>
                <a:spcPts val="0"/>
              </a:spcAft>
              <a:buClr>
                <a:srgbClr val="7F5111"/>
              </a:buClr>
              <a:buSzPts val="1200"/>
              <a:buFont typeface="Georgia"/>
              <a:buNone/>
              <a:defRPr sz="1200"/>
            </a:lvl2pPr>
            <a:lvl3pPr marL="1371600" lvl="2" indent="-228600" algn="l">
              <a:spcBef>
                <a:spcPts val="200"/>
              </a:spcBef>
              <a:spcAft>
                <a:spcPts val="0"/>
              </a:spcAft>
              <a:buClr>
                <a:srgbClr val="7F5111"/>
              </a:buClr>
              <a:buSzPts val="1000"/>
              <a:buFont typeface="Georgia"/>
              <a:buNone/>
              <a:defRPr sz="1000"/>
            </a:lvl3pPr>
            <a:lvl4pPr marL="1828800" lvl="3" indent="-228600" algn="l">
              <a:spcBef>
                <a:spcPts val="180"/>
              </a:spcBef>
              <a:spcAft>
                <a:spcPts val="0"/>
              </a:spcAft>
              <a:buClr>
                <a:srgbClr val="7F5111"/>
              </a:buClr>
              <a:buSzPts val="900"/>
              <a:buFont typeface="Georgia"/>
              <a:buNone/>
              <a:defRPr sz="900"/>
            </a:lvl4pPr>
            <a:lvl5pPr marL="2286000" lvl="4" indent="-228600" algn="l">
              <a:spcBef>
                <a:spcPts val="180"/>
              </a:spcBef>
              <a:spcAft>
                <a:spcPts val="0"/>
              </a:spcAft>
              <a:buClr>
                <a:srgbClr val="7F5111"/>
              </a:buClr>
              <a:buSzPts val="900"/>
              <a:buFont typeface="Georgia"/>
              <a:buNone/>
              <a:defRPr sz="900"/>
            </a:lvl5pPr>
            <a:lvl6pPr marL="2743200" lvl="5" indent="-228600" algn="l">
              <a:spcBef>
                <a:spcPts val="180"/>
              </a:spcBef>
              <a:spcAft>
                <a:spcPts val="0"/>
              </a:spcAft>
              <a:buClr>
                <a:srgbClr val="7F5111"/>
              </a:buClr>
              <a:buSzPts val="900"/>
              <a:buFont typeface="Georgia"/>
              <a:buNone/>
              <a:defRPr sz="900"/>
            </a:lvl6pPr>
            <a:lvl7pPr marL="3200400" lvl="6" indent="-228600" algn="l">
              <a:spcBef>
                <a:spcPts val="180"/>
              </a:spcBef>
              <a:spcAft>
                <a:spcPts val="0"/>
              </a:spcAft>
              <a:buClr>
                <a:srgbClr val="7F5111"/>
              </a:buClr>
              <a:buSzPts val="900"/>
              <a:buFont typeface="Georgia"/>
              <a:buNone/>
              <a:defRPr sz="900"/>
            </a:lvl7pPr>
            <a:lvl8pPr marL="3657600" lvl="7" indent="-228600" algn="l">
              <a:spcBef>
                <a:spcPts val="180"/>
              </a:spcBef>
              <a:spcAft>
                <a:spcPts val="0"/>
              </a:spcAft>
              <a:buClr>
                <a:srgbClr val="7F5111"/>
              </a:buClr>
              <a:buSzPts val="900"/>
              <a:buFont typeface="Georgia"/>
              <a:buNone/>
              <a:defRPr sz="900"/>
            </a:lvl8pPr>
            <a:lvl9pPr marL="4114800" lvl="8" indent="-228600" algn="l">
              <a:spcBef>
                <a:spcPts val="180"/>
              </a:spcBef>
              <a:spcAft>
                <a:spcPts val="0"/>
              </a:spcAft>
              <a:buClr>
                <a:srgbClr val="7F5111"/>
              </a:buClr>
              <a:buSzPts val="900"/>
              <a:buFont typeface="Georgia"/>
              <a:buNone/>
              <a:defRPr sz="9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22"/>
          <p:cNvSpPr txBox="1">
            <a:spLocks noGrp="1"/>
          </p:cNvSpPr>
          <p:nvPr>
            <p:ph type="title"/>
          </p:nvPr>
        </p:nvSpPr>
        <p:spPr>
          <a:xfrm>
            <a:off x="457200" y="205978"/>
            <a:ext cx="8229600" cy="8572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body" idx="1"/>
          </p:nvPr>
        </p:nvSpPr>
        <p:spPr>
          <a:xfrm>
            <a:off x="457200" y="1151335"/>
            <a:ext cx="4040188" cy="479822"/>
          </a:xfrm>
          <a:prstGeom prst="rect">
            <a:avLst/>
          </a:prstGeom>
          <a:noFill/>
          <a:ln>
            <a:noFill/>
          </a:ln>
        </p:spPr>
        <p:txBody>
          <a:bodyPr spcFirstLastPara="1" wrap="square" lIns="0" tIns="0" rIns="0" bIns="0" anchor="b" anchorCtr="0">
            <a:noAutofit/>
          </a:bodyPr>
          <a:lstStyle>
            <a:lvl1pPr marL="457200" lvl="0" indent="-228600" algn="l">
              <a:spcBef>
                <a:spcPts val="480"/>
              </a:spcBef>
              <a:spcAft>
                <a:spcPts val="0"/>
              </a:spcAft>
              <a:buClr>
                <a:srgbClr val="7F5111"/>
              </a:buClr>
              <a:buSzPts val="2400"/>
              <a:buFont typeface="Georgia"/>
              <a:buNone/>
              <a:defRPr sz="2400" b="1"/>
            </a:lvl1pPr>
            <a:lvl2pPr marL="914400" lvl="1" indent="-228600" algn="l">
              <a:spcBef>
                <a:spcPts val="400"/>
              </a:spcBef>
              <a:spcAft>
                <a:spcPts val="0"/>
              </a:spcAft>
              <a:buClr>
                <a:srgbClr val="7F5111"/>
              </a:buClr>
              <a:buSzPts val="2000"/>
              <a:buFont typeface="Georgia"/>
              <a:buNone/>
              <a:defRPr sz="2000" b="1"/>
            </a:lvl2pPr>
            <a:lvl3pPr marL="1371600" lvl="2" indent="-228600" algn="l">
              <a:spcBef>
                <a:spcPts val="360"/>
              </a:spcBef>
              <a:spcAft>
                <a:spcPts val="0"/>
              </a:spcAft>
              <a:buClr>
                <a:srgbClr val="7F5111"/>
              </a:buClr>
              <a:buSzPts val="1800"/>
              <a:buFont typeface="Georgia"/>
              <a:buNone/>
              <a:defRPr sz="1800" b="1"/>
            </a:lvl3pPr>
            <a:lvl4pPr marL="1828800" lvl="3" indent="-228600" algn="l">
              <a:spcBef>
                <a:spcPts val="320"/>
              </a:spcBef>
              <a:spcAft>
                <a:spcPts val="0"/>
              </a:spcAft>
              <a:buClr>
                <a:srgbClr val="7F5111"/>
              </a:buClr>
              <a:buSzPts val="1600"/>
              <a:buFont typeface="Georgia"/>
              <a:buNone/>
              <a:defRPr sz="1600" b="1"/>
            </a:lvl4pPr>
            <a:lvl5pPr marL="2286000" lvl="4" indent="-228600" algn="l">
              <a:spcBef>
                <a:spcPts val="320"/>
              </a:spcBef>
              <a:spcAft>
                <a:spcPts val="0"/>
              </a:spcAft>
              <a:buClr>
                <a:srgbClr val="7F5111"/>
              </a:buClr>
              <a:buSzPts val="1600"/>
              <a:buFont typeface="Georgia"/>
              <a:buNone/>
              <a:defRPr sz="1600" b="1"/>
            </a:lvl5pPr>
            <a:lvl6pPr marL="2743200" lvl="5" indent="-228600" algn="l">
              <a:spcBef>
                <a:spcPts val="320"/>
              </a:spcBef>
              <a:spcAft>
                <a:spcPts val="0"/>
              </a:spcAft>
              <a:buClr>
                <a:srgbClr val="7F5111"/>
              </a:buClr>
              <a:buSzPts val="1600"/>
              <a:buFont typeface="Georgia"/>
              <a:buNone/>
              <a:defRPr sz="1600" b="1"/>
            </a:lvl6pPr>
            <a:lvl7pPr marL="3200400" lvl="6" indent="-228600" algn="l">
              <a:spcBef>
                <a:spcPts val="320"/>
              </a:spcBef>
              <a:spcAft>
                <a:spcPts val="0"/>
              </a:spcAft>
              <a:buClr>
                <a:srgbClr val="7F5111"/>
              </a:buClr>
              <a:buSzPts val="1600"/>
              <a:buFont typeface="Georgia"/>
              <a:buNone/>
              <a:defRPr sz="1600" b="1"/>
            </a:lvl7pPr>
            <a:lvl8pPr marL="3657600" lvl="7" indent="-228600" algn="l">
              <a:spcBef>
                <a:spcPts val="320"/>
              </a:spcBef>
              <a:spcAft>
                <a:spcPts val="0"/>
              </a:spcAft>
              <a:buClr>
                <a:srgbClr val="7F5111"/>
              </a:buClr>
              <a:buSzPts val="1600"/>
              <a:buFont typeface="Georgia"/>
              <a:buNone/>
              <a:defRPr sz="1600" b="1"/>
            </a:lvl8pPr>
            <a:lvl9pPr marL="4114800" lvl="8" indent="-228600" algn="l">
              <a:spcBef>
                <a:spcPts val="320"/>
              </a:spcBef>
              <a:spcAft>
                <a:spcPts val="0"/>
              </a:spcAft>
              <a:buClr>
                <a:srgbClr val="7F5111"/>
              </a:buClr>
              <a:buSzPts val="1600"/>
              <a:buFont typeface="Georgia"/>
              <a:buNone/>
              <a:defRPr sz="1600" b="1"/>
            </a:lvl9pPr>
          </a:lstStyle>
          <a:p>
            <a:endParaRPr/>
          </a:p>
        </p:txBody>
      </p:sp>
      <p:sp>
        <p:nvSpPr>
          <p:cNvPr id="79" name="Google Shape;79;p22"/>
          <p:cNvSpPr txBox="1">
            <a:spLocks noGrp="1"/>
          </p:cNvSpPr>
          <p:nvPr>
            <p:ph type="body" idx="2"/>
          </p:nvPr>
        </p:nvSpPr>
        <p:spPr>
          <a:xfrm>
            <a:off x="457200" y="1631156"/>
            <a:ext cx="4040188" cy="2963466"/>
          </a:xfrm>
          <a:prstGeom prst="rect">
            <a:avLst/>
          </a:prstGeom>
          <a:noFill/>
          <a:ln>
            <a:noFill/>
          </a:ln>
        </p:spPr>
        <p:txBody>
          <a:bodyPr spcFirstLastPara="1" wrap="square" lIns="0" tIns="0" rIns="0" bIns="0" anchor="t" anchorCtr="0">
            <a:noAutofit/>
          </a:bodyPr>
          <a:lstStyle>
            <a:lvl1pPr marL="457200" lvl="0" indent="-381000" algn="l">
              <a:spcBef>
                <a:spcPts val="480"/>
              </a:spcBef>
              <a:spcAft>
                <a:spcPts val="0"/>
              </a:spcAft>
              <a:buClr>
                <a:srgbClr val="7F5111"/>
              </a:buClr>
              <a:buSzPts val="2400"/>
              <a:buFont typeface="Georgia"/>
              <a:buChar char="•"/>
              <a:defRPr sz="2400"/>
            </a:lvl1pPr>
            <a:lvl2pPr marL="914400" lvl="1" indent="-355600" algn="l">
              <a:spcBef>
                <a:spcPts val="400"/>
              </a:spcBef>
              <a:spcAft>
                <a:spcPts val="0"/>
              </a:spcAft>
              <a:buClr>
                <a:srgbClr val="7F5111"/>
              </a:buClr>
              <a:buSzPts val="2000"/>
              <a:buFont typeface="Georgia"/>
              <a:buChar char="–"/>
              <a:defRPr sz="2000"/>
            </a:lvl2pPr>
            <a:lvl3pPr marL="1371600" lvl="2" indent="-342900" algn="l">
              <a:spcBef>
                <a:spcPts val="360"/>
              </a:spcBef>
              <a:spcAft>
                <a:spcPts val="0"/>
              </a:spcAft>
              <a:buClr>
                <a:srgbClr val="7F5111"/>
              </a:buClr>
              <a:buSzPts val="1800"/>
              <a:buFont typeface="Georgia"/>
              <a:buChar char="•"/>
              <a:defRPr sz="1800"/>
            </a:lvl3pPr>
            <a:lvl4pPr marL="1828800" lvl="3" indent="-330200" algn="l">
              <a:spcBef>
                <a:spcPts val="320"/>
              </a:spcBef>
              <a:spcAft>
                <a:spcPts val="0"/>
              </a:spcAft>
              <a:buClr>
                <a:srgbClr val="7F5111"/>
              </a:buClr>
              <a:buSzPts val="1600"/>
              <a:buFont typeface="Georgia"/>
              <a:buChar char="–"/>
              <a:defRPr sz="1600"/>
            </a:lvl4pPr>
            <a:lvl5pPr marL="2286000" lvl="4" indent="-330200" algn="l">
              <a:spcBef>
                <a:spcPts val="320"/>
              </a:spcBef>
              <a:spcAft>
                <a:spcPts val="0"/>
              </a:spcAft>
              <a:buClr>
                <a:srgbClr val="7F5111"/>
              </a:buClr>
              <a:buSzPts val="1600"/>
              <a:buFont typeface="Georgia"/>
              <a:buChar char="»"/>
              <a:defRPr sz="1600"/>
            </a:lvl5pPr>
            <a:lvl6pPr marL="2743200" lvl="5" indent="-330200" algn="l">
              <a:spcBef>
                <a:spcPts val="320"/>
              </a:spcBef>
              <a:spcAft>
                <a:spcPts val="0"/>
              </a:spcAft>
              <a:buClr>
                <a:srgbClr val="7F5111"/>
              </a:buClr>
              <a:buSzPts val="1600"/>
              <a:buFont typeface="Georgia"/>
              <a:buChar char="»"/>
              <a:defRPr sz="1600"/>
            </a:lvl6pPr>
            <a:lvl7pPr marL="3200400" lvl="6" indent="-330200" algn="l">
              <a:spcBef>
                <a:spcPts val="320"/>
              </a:spcBef>
              <a:spcAft>
                <a:spcPts val="0"/>
              </a:spcAft>
              <a:buClr>
                <a:srgbClr val="7F5111"/>
              </a:buClr>
              <a:buSzPts val="1600"/>
              <a:buFont typeface="Georgia"/>
              <a:buChar char="»"/>
              <a:defRPr sz="1600"/>
            </a:lvl7pPr>
            <a:lvl8pPr marL="3657600" lvl="7" indent="-330200" algn="l">
              <a:spcBef>
                <a:spcPts val="320"/>
              </a:spcBef>
              <a:spcAft>
                <a:spcPts val="0"/>
              </a:spcAft>
              <a:buClr>
                <a:srgbClr val="7F5111"/>
              </a:buClr>
              <a:buSzPts val="1600"/>
              <a:buFont typeface="Georgia"/>
              <a:buChar char="»"/>
              <a:defRPr sz="1600"/>
            </a:lvl8pPr>
            <a:lvl9pPr marL="4114800" lvl="8" indent="-330200" algn="l">
              <a:spcBef>
                <a:spcPts val="320"/>
              </a:spcBef>
              <a:spcAft>
                <a:spcPts val="0"/>
              </a:spcAft>
              <a:buClr>
                <a:srgbClr val="7F5111"/>
              </a:buClr>
              <a:buSzPts val="1600"/>
              <a:buFont typeface="Georgia"/>
              <a:buChar char="»"/>
              <a:defRPr sz="1600"/>
            </a:lvl9pPr>
          </a:lstStyle>
          <a:p>
            <a:endParaRPr/>
          </a:p>
        </p:txBody>
      </p:sp>
      <p:sp>
        <p:nvSpPr>
          <p:cNvPr id="80" name="Google Shape;80;p22"/>
          <p:cNvSpPr txBox="1">
            <a:spLocks noGrp="1"/>
          </p:cNvSpPr>
          <p:nvPr>
            <p:ph type="body" idx="3"/>
          </p:nvPr>
        </p:nvSpPr>
        <p:spPr>
          <a:xfrm>
            <a:off x="4645025" y="1151335"/>
            <a:ext cx="4041775" cy="479822"/>
          </a:xfrm>
          <a:prstGeom prst="rect">
            <a:avLst/>
          </a:prstGeom>
          <a:noFill/>
          <a:ln>
            <a:noFill/>
          </a:ln>
        </p:spPr>
        <p:txBody>
          <a:bodyPr spcFirstLastPara="1" wrap="square" lIns="0" tIns="0" rIns="0" bIns="0" anchor="b" anchorCtr="0">
            <a:noAutofit/>
          </a:bodyPr>
          <a:lstStyle>
            <a:lvl1pPr marL="457200" lvl="0" indent="-228600" algn="l">
              <a:spcBef>
                <a:spcPts val="480"/>
              </a:spcBef>
              <a:spcAft>
                <a:spcPts val="0"/>
              </a:spcAft>
              <a:buClr>
                <a:srgbClr val="7F5111"/>
              </a:buClr>
              <a:buSzPts val="2400"/>
              <a:buFont typeface="Georgia"/>
              <a:buNone/>
              <a:defRPr sz="2400" b="1"/>
            </a:lvl1pPr>
            <a:lvl2pPr marL="914400" lvl="1" indent="-228600" algn="l">
              <a:spcBef>
                <a:spcPts val="400"/>
              </a:spcBef>
              <a:spcAft>
                <a:spcPts val="0"/>
              </a:spcAft>
              <a:buClr>
                <a:srgbClr val="7F5111"/>
              </a:buClr>
              <a:buSzPts val="2000"/>
              <a:buFont typeface="Georgia"/>
              <a:buNone/>
              <a:defRPr sz="2000" b="1"/>
            </a:lvl2pPr>
            <a:lvl3pPr marL="1371600" lvl="2" indent="-228600" algn="l">
              <a:spcBef>
                <a:spcPts val="360"/>
              </a:spcBef>
              <a:spcAft>
                <a:spcPts val="0"/>
              </a:spcAft>
              <a:buClr>
                <a:srgbClr val="7F5111"/>
              </a:buClr>
              <a:buSzPts val="1800"/>
              <a:buFont typeface="Georgia"/>
              <a:buNone/>
              <a:defRPr sz="1800" b="1"/>
            </a:lvl3pPr>
            <a:lvl4pPr marL="1828800" lvl="3" indent="-228600" algn="l">
              <a:spcBef>
                <a:spcPts val="320"/>
              </a:spcBef>
              <a:spcAft>
                <a:spcPts val="0"/>
              </a:spcAft>
              <a:buClr>
                <a:srgbClr val="7F5111"/>
              </a:buClr>
              <a:buSzPts val="1600"/>
              <a:buFont typeface="Georgia"/>
              <a:buNone/>
              <a:defRPr sz="1600" b="1"/>
            </a:lvl4pPr>
            <a:lvl5pPr marL="2286000" lvl="4" indent="-228600" algn="l">
              <a:spcBef>
                <a:spcPts val="320"/>
              </a:spcBef>
              <a:spcAft>
                <a:spcPts val="0"/>
              </a:spcAft>
              <a:buClr>
                <a:srgbClr val="7F5111"/>
              </a:buClr>
              <a:buSzPts val="1600"/>
              <a:buFont typeface="Georgia"/>
              <a:buNone/>
              <a:defRPr sz="1600" b="1"/>
            </a:lvl5pPr>
            <a:lvl6pPr marL="2743200" lvl="5" indent="-228600" algn="l">
              <a:spcBef>
                <a:spcPts val="320"/>
              </a:spcBef>
              <a:spcAft>
                <a:spcPts val="0"/>
              </a:spcAft>
              <a:buClr>
                <a:srgbClr val="7F5111"/>
              </a:buClr>
              <a:buSzPts val="1600"/>
              <a:buFont typeface="Georgia"/>
              <a:buNone/>
              <a:defRPr sz="1600" b="1"/>
            </a:lvl6pPr>
            <a:lvl7pPr marL="3200400" lvl="6" indent="-228600" algn="l">
              <a:spcBef>
                <a:spcPts val="320"/>
              </a:spcBef>
              <a:spcAft>
                <a:spcPts val="0"/>
              </a:spcAft>
              <a:buClr>
                <a:srgbClr val="7F5111"/>
              </a:buClr>
              <a:buSzPts val="1600"/>
              <a:buFont typeface="Georgia"/>
              <a:buNone/>
              <a:defRPr sz="1600" b="1"/>
            </a:lvl7pPr>
            <a:lvl8pPr marL="3657600" lvl="7" indent="-228600" algn="l">
              <a:spcBef>
                <a:spcPts val="320"/>
              </a:spcBef>
              <a:spcAft>
                <a:spcPts val="0"/>
              </a:spcAft>
              <a:buClr>
                <a:srgbClr val="7F5111"/>
              </a:buClr>
              <a:buSzPts val="1600"/>
              <a:buFont typeface="Georgia"/>
              <a:buNone/>
              <a:defRPr sz="1600" b="1"/>
            </a:lvl8pPr>
            <a:lvl9pPr marL="4114800" lvl="8" indent="-228600" algn="l">
              <a:spcBef>
                <a:spcPts val="320"/>
              </a:spcBef>
              <a:spcAft>
                <a:spcPts val="0"/>
              </a:spcAft>
              <a:buClr>
                <a:srgbClr val="7F5111"/>
              </a:buClr>
              <a:buSzPts val="1600"/>
              <a:buFont typeface="Georgia"/>
              <a:buNone/>
              <a:defRPr sz="1600" b="1"/>
            </a:lvl9pPr>
          </a:lstStyle>
          <a:p>
            <a:endParaRPr/>
          </a:p>
        </p:txBody>
      </p:sp>
      <p:sp>
        <p:nvSpPr>
          <p:cNvPr id="81" name="Google Shape;81;p22"/>
          <p:cNvSpPr txBox="1">
            <a:spLocks noGrp="1"/>
          </p:cNvSpPr>
          <p:nvPr>
            <p:ph type="body" idx="4"/>
          </p:nvPr>
        </p:nvSpPr>
        <p:spPr>
          <a:xfrm>
            <a:off x="4645025" y="1631156"/>
            <a:ext cx="4041775" cy="2963466"/>
          </a:xfrm>
          <a:prstGeom prst="rect">
            <a:avLst/>
          </a:prstGeom>
          <a:noFill/>
          <a:ln>
            <a:noFill/>
          </a:ln>
        </p:spPr>
        <p:txBody>
          <a:bodyPr spcFirstLastPara="1" wrap="square" lIns="0" tIns="0" rIns="0" bIns="0" anchor="t" anchorCtr="0">
            <a:noAutofit/>
          </a:bodyPr>
          <a:lstStyle>
            <a:lvl1pPr marL="457200" lvl="0" indent="-381000" algn="l">
              <a:spcBef>
                <a:spcPts val="480"/>
              </a:spcBef>
              <a:spcAft>
                <a:spcPts val="0"/>
              </a:spcAft>
              <a:buClr>
                <a:srgbClr val="7F5111"/>
              </a:buClr>
              <a:buSzPts val="2400"/>
              <a:buFont typeface="Georgia"/>
              <a:buChar char="•"/>
              <a:defRPr sz="2400"/>
            </a:lvl1pPr>
            <a:lvl2pPr marL="914400" lvl="1" indent="-355600" algn="l">
              <a:spcBef>
                <a:spcPts val="400"/>
              </a:spcBef>
              <a:spcAft>
                <a:spcPts val="0"/>
              </a:spcAft>
              <a:buClr>
                <a:srgbClr val="7F5111"/>
              </a:buClr>
              <a:buSzPts val="2000"/>
              <a:buFont typeface="Georgia"/>
              <a:buChar char="–"/>
              <a:defRPr sz="2000"/>
            </a:lvl2pPr>
            <a:lvl3pPr marL="1371600" lvl="2" indent="-342900" algn="l">
              <a:spcBef>
                <a:spcPts val="360"/>
              </a:spcBef>
              <a:spcAft>
                <a:spcPts val="0"/>
              </a:spcAft>
              <a:buClr>
                <a:srgbClr val="7F5111"/>
              </a:buClr>
              <a:buSzPts val="1800"/>
              <a:buFont typeface="Georgia"/>
              <a:buChar char="•"/>
              <a:defRPr sz="1800"/>
            </a:lvl3pPr>
            <a:lvl4pPr marL="1828800" lvl="3" indent="-330200" algn="l">
              <a:spcBef>
                <a:spcPts val="320"/>
              </a:spcBef>
              <a:spcAft>
                <a:spcPts val="0"/>
              </a:spcAft>
              <a:buClr>
                <a:srgbClr val="7F5111"/>
              </a:buClr>
              <a:buSzPts val="1600"/>
              <a:buFont typeface="Georgia"/>
              <a:buChar char="–"/>
              <a:defRPr sz="1600"/>
            </a:lvl4pPr>
            <a:lvl5pPr marL="2286000" lvl="4" indent="-330200" algn="l">
              <a:spcBef>
                <a:spcPts val="320"/>
              </a:spcBef>
              <a:spcAft>
                <a:spcPts val="0"/>
              </a:spcAft>
              <a:buClr>
                <a:srgbClr val="7F5111"/>
              </a:buClr>
              <a:buSzPts val="1600"/>
              <a:buFont typeface="Georgia"/>
              <a:buChar char="»"/>
              <a:defRPr sz="1600"/>
            </a:lvl5pPr>
            <a:lvl6pPr marL="2743200" lvl="5" indent="-330200" algn="l">
              <a:spcBef>
                <a:spcPts val="320"/>
              </a:spcBef>
              <a:spcAft>
                <a:spcPts val="0"/>
              </a:spcAft>
              <a:buClr>
                <a:srgbClr val="7F5111"/>
              </a:buClr>
              <a:buSzPts val="1600"/>
              <a:buFont typeface="Georgia"/>
              <a:buChar char="»"/>
              <a:defRPr sz="1600"/>
            </a:lvl6pPr>
            <a:lvl7pPr marL="3200400" lvl="6" indent="-330200" algn="l">
              <a:spcBef>
                <a:spcPts val="320"/>
              </a:spcBef>
              <a:spcAft>
                <a:spcPts val="0"/>
              </a:spcAft>
              <a:buClr>
                <a:srgbClr val="7F5111"/>
              </a:buClr>
              <a:buSzPts val="1600"/>
              <a:buFont typeface="Georgia"/>
              <a:buChar char="»"/>
              <a:defRPr sz="1600"/>
            </a:lvl7pPr>
            <a:lvl8pPr marL="3657600" lvl="7" indent="-330200" algn="l">
              <a:spcBef>
                <a:spcPts val="320"/>
              </a:spcBef>
              <a:spcAft>
                <a:spcPts val="0"/>
              </a:spcAft>
              <a:buClr>
                <a:srgbClr val="7F5111"/>
              </a:buClr>
              <a:buSzPts val="1600"/>
              <a:buFont typeface="Georgia"/>
              <a:buChar char="»"/>
              <a:defRPr sz="1600"/>
            </a:lvl8pPr>
            <a:lvl9pPr marL="4114800" lvl="8" indent="-330200" algn="l">
              <a:spcBef>
                <a:spcPts val="320"/>
              </a:spcBef>
              <a:spcAft>
                <a:spcPts val="0"/>
              </a:spcAft>
              <a:buClr>
                <a:srgbClr val="7F5111"/>
              </a:buClr>
              <a:buSzPts val="1600"/>
              <a:buFont typeface="Georgia"/>
              <a:buChar char="»"/>
              <a:defRPr sz="16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2"/>
        <p:cNvGrpSpPr/>
        <p:nvPr/>
      </p:nvGrpSpPr>
      <p:grpSpPr>
        <a:xfrm>
          <a:off x="0" y="0"/>
          <a:ext cx="0" cy="0"/>
          <a:chOff x="0" y="0"/>
          <a:chExt cx="0" cy="0"/>
        </a:xfrm>
      </p:grpSpPr>
      <p:sp>
        <p:nvSpPr>
          <p:cNvPr id="83" name="Google Shape;83;p23"/>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3"/>
          <p:cNvSpPr txBox="1">
            <a:spLocks noGrp="1"/>
          </p:cNvSpPr>
          <p:nvPr>
            <p:ph type="body" idx="1"/>
          </p:nvPr>
        </p:nvSpPr>
        <p:spPr>
          <a:xfrm>
            <a:off x="1295400" y="857250"/>
            <a:ext cx="3695700" cy="3371850"/>
          </a:xfrm>
          <a:prstGeom prst="rect">
            <a:avLst/>
          </a:prstGeom>
          <a:noFill/>
          <a:ln>
            <a:noFill/>
          </a:ln>
        </p:spPr>
        <p:txBody>
          <a:bodyPr spcFirstLastPara="1" wrap="square" lIns="0" tIns="0" rIns="0" bIns="0" anchor="t" anchorCtr="0">
            <a:noAutofit/>
          </a:bodyPr>
          <a:lstStyle>
            <a:lvl1pPr marL="457200" lvl="0" indent="-406400" algn="l">
              <a:spcBef>
                <a:spcPts val="560"/>
              </a:spcBef>
              <a:spcAft>
                <a:spcPts val="0"/>
              </a:spcAft>
              <a:buClr>
                <a:srgbClr val="7F5111"/>
              </a:buClr>
              <a:buSzPts val="2800"/>
              <a:buFont typeface="Georgia"/>
              <a:buChar char="•"/>
              <a:defRPr sz="2800"/>
            </a:lvl1pPr>
            <a:lvl2pPr marL="914400" lvl="1" indent="-381000" algn="l">
              <a:spcBef>
                <a:spcPts val="480"/>
              </a:spcBef>
              <a:spcAft>
                <a:spcPts val="0"/>
              </a:spcAft>
              <a:buClr>
                <a:srgbClr val="7F5111"/>
              </a:buClr>
              <a:buSzPts val="2400"/>
              <a:buFont typeface="Georgia"/>
              <a:buChar char="–"/>
              <a:defRPr sz="2400"/>
            </a:lvl2pPr>
            <a:lvl3pPr marL="1371600" lvl="2" indent="-355600" algn="l">
              <a:spcBef>
                <a:spcPts val="400"/>
              </a:spcBef>
              <a:spcAft>
                <a:spcPts val="0"/>
              </a:spcAft>
              <a:buClr>
                <a:srgbClr val="7F5111"/>
              </a:buClr>
              <a:buSzPts val="2000"/>
              <a:buFont typeface="Georgia"/>
              <a:buChar char="•"/>
              <a:defRPr sz="2000"/>
            </a:lvl3pPr>
            <a:lvl4pPr marL="1828800" lvl="3" indent="-342900" algn="l">
              <a:spcBef>
                <a:spcPts val="360"/>
              </a:spcBef>
              <a:spcAft>
                <a:spcPts val="0"/>
              </a:spcAft>
              <a:buClr>
                <a:srgbClr val="7F5111"/>
              </a:buClr>
              <a:buSzPts val="1800"/>
              <a:buFont typeface="Georgia"/>
              <a:buChar char="–"/>
              <a:defRPr sz="1800"/>
            </a:lvl4pPr>
            <a:lvl5pPr marL="2286000" lvl="4" indent="-342900" algn="l">
              <a:spcBef>
                <a:spcPts val="360"/>
              </a:spcBef>
              <a:spcAft>
                <a:spcPts val="0"/>
              </a:spcAft>
              <a:buClr>
                <a:srgbClr val="7F5111"/>
              </a:buClr>
              <a:buSzPts val="1800"/>
              <a:buFont typeface="Georgia"/>
              <a:buChar char="»"/>
              <a:defRPr sz="1800"/>
            </a:lvl5pPr>
            <a:lvl6pPr marL="2743200" lvl="5" indent="-342900" algn="l">
              <a:spcBef>
                <a:spcPts val="360"/>
              </a:spcBef>
              <a:spcAft>
                <a:spcPts val="0"/>
              </a:spcAft>
              <a:buClr>
                <a:srgbClr val="7F5111"/>
              </a:buClr>
              <a:buSzPts val="1800"/>
              <a:buFont typeface="Georgia"/>
              <a:buChar char="»"/>
              <a:defRPr sz="1800"/>
            </a:lvl6pPr>
            <a:lvl7pPr marL="3200400" lvl="6" indent="-342900" algn="l">
              <a:spcBef>
                <a:spcPts val="360"/>
              </a:spcBef>
              <a:spcAft>
                <a:spcPts val="0"/>
              </a:spcAft>
              <a:buClr>
                <a:srgbClr val="7F5111"/>
              </a:buClr>
              <a:buSzPts val="1800"/>
              <a:buFont typeface="Georgia"/>
              <a:buChar char="»"/>
              <a:defRPr sz="1800"/>
            </a:lvl7pPr>
            <a:lvl8pPr marL="3657600" lvl="7" indent="-342900" algn="l">
              <a:spcBef>
                <a:spcPts val="360"/>
              </a:spcBef>
              <a:spcAft>
                <a:spcPts val="0"/>
              </a:spcAft>
              <a:buClr>
                <a:srgbClr val="7F5111"/>
              </a:buClr>
              <a:buSzPts val="1800"/>
              <a:buFont typeface="Georgia"/>
              <a:buChar char="»"/>
              <a:defRPr sz="1800"/>
            </a:lvl8pPr>
            <a:lvl9pPr marL="4114800" lvl="8" indent="-342900" algn="l">
              <a:spcBef>
                <a:spcPts val="360"/>
              </a:spcBef>
              <a:spcAft>
                <a:spcPts val="0"/>
              </a:spcAft>
              <a:buClr>
                <a:srgbClr val="7F5111"/>
              </a:buClr>
              <a:buSzPts val="1800"/>
              <a:buFont typeface="Georgia"/>
              <a:buChar char="»"/>
              <a:defRPr sz="1800"/>
            </a:lvl9pPr>
          </a:lstStyle>
          <a:p>
            <a:endParaRPr/>
          </a:p>
        </p:txBody>
      </p:sp>
      <p:sp>
        <p:nvSpPr>
          <p:cNvPr id="85" name="Google Shape;85;p23"/>
          <p:cNvSpPr txBox="1">
            <a:spLocks noGrp="1"/>
          </p:cNvSpPr>
          <p:nvPr>
            <p:ph type="body" idx="2"/>
          </p:nvPr>
        </p:nvSpPr>
        <p:spPr>
          <a:xfrm>
            <a:off x="5143500" y="857250"/>
            <a:ext cx="3695700" cy="3371850"/>
          </a:xfrm>
          <a:prstGeom prst="rect">
            <a:avLst/>
          </a:prstGeom>
          <a:noFill/>
          <a:ln>
            <a:noFill/>
          </a:ln>
        </p:spPr>
        <p:txBody>
          <a:bodyPr spcFirstLastPara="1" wrap="square" lIns="0" tIns="0" rIns="0" bIns="0" anchor="t" anchorCtr="0">
            <a:noAutofit/>
          </a:bodyPr>
          <a:lstStyle>
            <a:lvl1pPr marL="457200" lvl="0" indent="-406400" algn="l">
              <a:spcBef>
                <a:spcPts val="560"/>
              </a:spcBef>
              <a:spcAft>
                <a:spcPts val="0"/>
              </a:spcAft>
              <a:buClr>
                <a:srgbClr val="7F5111"/>
              </a:buClr>
              <a:buSzPts val="2800"/>
              <a:buFont typeface="Georgia"/>
              <a:buChar char="•"/>
              <a:defRPr sz="2800"/>
            </a:lvl1pPr>
            <a:lvl2pPr marL="914400" lvl="1" indent="-381000" algn="l">
              <a:spcBef>
                <a:spcPts val="480"/>
              </a:spcBef>
              <a:spcAft>
                <a:spcPts val="0"/>
              </a:spcAft>
              <a:buClr>
                <a:srgbClr val="7F5111"/>
              </a:buClr>
              <a:buSzPts val="2400"/>
              <a:buFont typeface="Georgia"/>
              <a:buChar char="–"/>
              <a:defRPr sz="2400"/>
            </a:lvl2pPr>
            <a:lvl3pPr marL="1371600" lvl="2" indent="-355600" algn="l">
              <a:spcBef>
                <a:spcPts val="400"/>
              </a:spcBef>
              <a:spcAft>
                <a:spcPts val="0"/>
              </a:spcAft>
              <a:buClr>
                <a:srgbClr val="7F5111"/>
              </a:buClr>
              <a:buSzPts val="2000"/>
              <a:buFont typeface="Georgia"/>
              <a:buChar char="•"/>
              <a:defRPr sz="2000"/>
            </a:lvl3pPr>
            <a:lvl4pPr marL="1828800" lvl="3" indent="-342900" algn="l">
              <a:spcBef>
                <a:spcPts val="360"/>
              </a:spcBef>
              <a:spcAft>
                <a:spcPts val="0"/>
              </a:spcAft>
              <a:buClr>
                <a:srgbClr val="7F5111"/>
              </a:buClr>
              <a:buSzPts val="1800"/>
              <a:buFont typeface="Georgia"/>
              <a:buChar char="–"/>
              <a:defRPr sz="1800"/>
            </a:lvl4pPr>
            <a:lvl5pPr marL="2286000" lvl="4" indent="-342900" algn="l">
              <a:spcBef>
                <a:spcPts val="360"/>
              </a:spcBef>
              <a:spcAft>
                <a:spcPts val="0"/>
              </a:spcAft>
              <a:buClr>
                <a:srgbClr val="7F5111"/>
              </a:buClr>
              <a:buSzPts val="1800"/>
              <a:buFont typeface="Georgia"/>
              <a:buChar char="»"/>
              <a:defRPr sz="1800"/>
            </a:lvl5pPr>
            <a:lvl6pPr marL="2743200" lvl="5" indent="-342900" algn="l">
              <a:spcBef>
                <a:spcPts val="360"/>
              </a:spcBef>
              <a:spcAft>
                <a:spcPts val="0"/>
              </a:spcAft>
              <a:buClr>
                <a:srgbClr val="7F5111"/>
              </a:buClr>
              <a:buSzPts val="1800"/>
              <a:buFont typeface="Georgia"/>
              <a:buChar char="»"/>
              <a:defRPr sz="1800"/>
            </a:lvl6pPr>
            <a:lvl7pPr marL="3200400" lvl="6" indent="-342900" algn="l">
              <a:spcBef>
                <a:spcPts val="360"/>
              </a:spcBef>
              <a:spcAft>
                <a:spcPts val="0"/>
              </a:spcAft>
              <a:buClr>
                <a:srgbClr val="7F5111"/>
              </a:buClr>
              <a:buSzPts val="1800"/>
              <a:buFont typeface="Georgia"/>
              <a:buChar char="»"/>
              <a:defRPr sz="1800"/>
            </a:lvl7pPr>
            <a:lvl8pPr marL="3657600" lvl="7" indent="-342900" algn="l">
              <a:spcBef>
                <a:spcPts val="360"/>
              </a:spcBef>
              <a:spcAft>
                <a:spcPts val="0"/>
              </a:spcAft>
              <a:buClr>
                <a:srgbClr val="7F5111"/>
              </a:buClr>
              <a:buSzPts val="1800"/>
              <a:buFont typeface="Georgia"/>
              <a:buChar char="»"/>
              <a:defRPr sz="1800"/>
            </a:lvl8pPr>
            <a:lvl9pPr marL="4114800" lvl="8" indent="-342900" algn="l">
              <a:spcBef>
                <a:spcPts val="360"/>
              </a:spcBef>
              <a:spcAft>
                <a:spcPts val="0"/>
              </a:spcAft>
              <a:buClr>
                <a:srgbClr val="7F5111"/>
              </a:buClr>
              <a:buSzPts val="1800"/>
              <a:buFont typeface="Georgia"/>
              <a:buChar char="»"/>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
        <p:cNvGrpSpPr/>
        <p:nvPr/>
      </p:nvGrpSpPr>
      <p:grpSpPr>
        <a:xfrm>
          <a:off x="0" y="0"/>
          <a:ext cx="0" cy="0"/>
          <a:chOff x="0" y="0"/>
          <a:chExt cx="0" cy="0"/>
        </a:xfrm>
      </p:grpSpPr>
      <p:sp>
        <p:nvSpPr>
          <p:cNvPr id="87" name="Google Shape;87;p24"/>
          <p:cNvSpPr txBox="1">
            <a:spLocks noGrp="1"/>
          </p:cNvSpPr>
          <p:nvPr>
            <p:ph type="title"/>
          </p:nvPr>
        </p:nvSpPr>
        <p:spPr>
          <a:xfrm>
            <a:off x="722313" y="3305175"/>
            <a:ext cx="7772400" cy="1021556"/>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body" idx="1"/>
          </p:nvPr>
        </p:nvSpPr>
        <p:spPr>
          <a:xfrm>
            <a:off x="722313" y="2180035"/>
            <a:ext cx="7772400" cy="1125140"/>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Clr>
                <a:srgbClr val="7F5111"/>
              </a:buClr>
              <a:buSzPts val="2000"/>
              <a:buFont typeface="Georgia"/>
              <a:buNone/>
              <a:defRPr sz="2000"/>
            </a:lvl1pPr>
            <a:lvl2pPr marL="914400" lvl="1" indent="-228600" algn="l">
              <a:spcBef>
                <a:spcPts val="360"/>
              </a:spcBef>
              <a:spcAft>
                <a:spcPts val="0"/>
              </a:spcAft>
              <a:buClr>
                <a:srgbClr val="7F5111"/>
              </a:buClr>
              <a:buSzPts val="1800"/>
              <a:buFont typeface="Georgia"/>
              <a:buNone/>
              <a:defRPr sz="1800"/>
            </a:lvl2pPr>
            <a:lvl3pPr marL="1371600" lvl="2" indent="-228600" algn="l">
              <a:spcBef>
                <a:spcPts val="320"/>
              </a:spcBef>
              <a:spcAft>
                <a:spcPts val="0"/>
              </a:spcAft>
              <a:buClr>
                <a:srgbClr val="7F5111"/>
              </a:buClr>
              <a:buSzPts val="1600"/>
              <a:buFont typeface="Georgia"/>
              <a:buNone/>
              <a:defRPr sz="1600"/>
            </a:lvl3pPr>
            <a:lvl4pPr marL="1828800" lvl="3" indent="-228600" algn="l">
              <a:spcBef>
                <a:spcPts val="280"/>
              </a:spcBef>
              <a:spcAft>
                <a:spcPts val="0"/>
              </a:spcAft>
              <a:buClr>
                <a:srgbClr val="7F5111"/>
              </a:buClr>
              <a:buSzPts val="1400"/>
              <a:buFont typeface="Georgia"/>
              <a:buNone/>
              <a:defRPr sz="1400"/>
            </a:lvl4pPr>
            <a:lvl5pPr marL="2286000" lvl="4" indent="-228600" algn="l">
              <a:spcBef>
                <a:spcPts val="280"/>
              </a:spcBef>
              <a:spcAft>
                <a:spcPts val="0"/>
              </a:spcAft>
              <a:buClr>
                <a:srgbClr val="7F5111"/>
              </a:buClr>
              <a:buSzPts val="1400"/>
              <a:buFont typeface="Georgia"/>
              <a:buNone/>
              <a:defRPr sz="1400"/>
            </a:lvl5pPr>
            <a:lvl6pPr marL="2743200" lvl="5" indent="-228600" algn="l">
              <a:spcBef>
                <a:spcPts val="280"/>
              </a:spcBef>
              <a:spcAft>
                <a:spcPts val="0"/>
              </a:spcAft>
              <a:buClr>
                <a:srgbClr val="7F5111"/>
              </a:buClr>
              <a:buSzPts val="1400"/>
              <a:buFont typeface="Georgia"/>
              <a:buNone/>
              <a:defRPr sz="1400"/>
            </a:lvl6pPr>
            <a:lvl7pPr marL="3200400" lvl="6" indent="-228600" algn="l">
              <a:spcBef>
                <a:spcPts val="280"/>
              </a:spcBef>
              <a:spcAft>
                <a:spcPts val="0"/>
              </a:spcAft>
              <a:buClr>
                <a:srgbClr val="7F5111"/>
              </a:buClr>
              <a:buSzPts val="1400"/>
              <a:buFont typeface="Georgia"/>
              <a:buNone/>
              <a:defRPr sz="1400"/>
            </a:lvl7pPr>
            <a:lvl8pPr marL="3657600" lvl="7" indent="-228600" algn="l">
              <a:spcBef>
                <a:spcPts val="280"/>
              </a:spcBef>
              <a:spcAft>
                <a:spcPts val="0"/>
              </a:spcAft>
              <a:buClr>
                <a:srgbClr val="7F5111"/>
              </a:buClr>
              <a:buSzPts val="1400"/>
              <a:buFont typeface="Georgia"/>
              <a:buNone/>
              <a:defRPr sz="1400"/>
            </a:lvl8pPr>
            <a:lvl9pPr marL="4114800" lvl="8" indent="-228600" algn="l">
              <a:spcBef>
                <a:spcPts val="280"/>
              </a:spcBef>
              <a:spcAft>
                <a:spcPts val="0"/>
              </a:spcAft>
              <a:buClr>
                <a:srgbClr val="7F5111"/>
              </a:buClr>
              <a:buSzPts val="1400"/>
              <a:buFont typeface="Georgia"/>
              <a:buNone/>
              <a:defRPr sz="1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3600" b="1" i="0" u="none" strike="noStrike" cap="none">
                <a:solidFill>
                  <a:srgbClr val="3B1808"/>
                </a:solidFill>
                <a:latin typeface="Trebuchet MS"/>
                <a:ea typeface="Trebuchet MS"/>
                <a:cs typeface="Trebuchet MS"/>
                <a:sym typeface="Trebuchet MS"/>
              </a:defRPr>
            </a:lvl1pPr>
            <a:lvl2pPr marR="0" lvl="1" algn="l" rtl="0">
              <a:spcBef>
                <a:spcPts val="0"/>
              </a:spcBef>
              <a:spcAft>
                <a:spcPts val="0"/>
              </a:spcAft>
              <a:buSzPts val="1400"/>
              <a:buNone/>
              <a:defRPr sz="3600" b="1" i="0" u="none" strike="noStrike" cap="none">
                <a:solidFill>
                  <a:srgbClr val="3B1808"/>
                </a:solidFill>
                <a:latin typeface="Trebuchet MS"/>
                <a:ea typeface="Trebuchet MS"/>
                <a:cs typeface="Trebuchet MS"/>
                <a:sym typeface="Trebuchet MS"/>
              </a:defRPr>
            </a:lvl2pPr>
            <a:lvl3pPr marR="0" lvl="2" algn="l" rtl="0">
              <a:spcBef>
                <a:spcPts val="0"/>
              </a:spcBef>
              <a:spcAft>
                <a:spcPts val="0"/>
              </a:spcAft>
              <a:buSzPts val="1400"/>
              <a:buNone/>
              <a:defRPr sz="3600" b="1" i="0" u="none" strike="noStrike" cap="none">
                <a:solidFill>
                  <a:srgbClr val="3B1808"/>
                </a:solidFill>
                <a:latin typeface="Trebuchet MS"/>
                <a:ea typeface="Trebuchet MS"/>
                <a:cs typeface="Trebuchet MS"/>
                <a:sym typeface="Trebuchet MS"/>
              </a:defRPr>
            </a:lvl3pPr>
            <a:lvl4pPr marR="0" lvl="3" algn="l" rtl="0">
              <a:spcBef>
                <a:spcPts val="0"/>
              </a:spcBef>
              <a:spcAft>
                <a:spcPts val="0"/>
              </a:spcAft>
              <a:buSzPts val="1400"/>
              <a:buNone/>
              <a:defRPr sz="3600" b="1" i="0" u="none" strike="noStrike" cap="none">
                <a:solidFill>
                  <a:srgbClr val="3B1808"/>
                </a:solidFill>
                <a:latin typeface="Trebuchet MS"/>
                <a:ea typeface="Trebuchet MS"/>
                <a:cs typeface="Trebuchet MS"/>
                <a:sym typeface="Trebuchet MS"/>
              </a:defRPr>
            </a:lvl4pPr>
            <a:lvl5pPr marR="0" lvl="4" algn="l" rtl="0">
              <a:spcBef>
                <a:spcPts val="0"/>
              </a:spcBef>
              <a:spcAft>
                <a:spcPts val="0"/>
              </a:spcAft>
              <a:buSzPts val="1400"/>
              <a:buNone/>
              <a:defRPr sz="3600" b="1" i="0" u="none" strike="noStrike" cap="none">
                <a:solidFill>
                  <a:srgbClr val="3B1808"/>
                </a:solidFill>
                <a:latin typeface="Trebuchet MS"/>
                <a:ea typeface="Trebuchet MS"/>
                <a:cs typeface="Trebuchet MS"/>
                <a:sym typeface="Trebuchet MS"/>
              </a:defRPr>
            </a:lvl5pPr>
            <a:lvl6pPr marR="0" lvl="5" algn="l" rtl="0">
              <a:spcBef>
                <a:spcPts val="0"/>
              </a:spcBef>
              <a:spcAft>
                <a:spcPts val="0"/>
              </a:spcAft>
              <a:buSzPts val="1400"/>
              <a:buNone/>
              <a:defRPr sz="3600" b="1" i="0" u="none" strike="noStrike" cap="none">
                <a:solidFill>
                  <a:srgbClr val="3B1808"/>
                </a:solidFill>
                <a:latin typeface="Trebuchet MS"/>
                <a:ea typeface="Trebuchet MS"/>
                <a:cs typeface="Trebuchet MS"/>
                <a:sym typeface="Trebuchet MS"/>
              </a:defRPr>
            </a:lvl6pPr>
            <a:lvl7pPr marR="0" lvl="6" algn="l" rtl="0">
              <a:spcBef>
                <a:spcPts val="0"/>
              </a:spcBef>
              <a:spcAft>
                <a:spcPts val="0"/>
              </a:spcAft>
              <a:buSzPts val="1400"/>
              <a:buNone/>
              <a:defRPr sz="3600" b="1" i="0" u="none" strike="noStrike" cap="none">
                <a:solidFill>
                  <a:srgbClr val="3B1808"/>
                </a:solidFill>
                <a:latin typeface="Trebuchet MS"/>
                <a:ea typeface="Trebuchet MS"/>
                <a:cs typeface="Trebuchet MS"/>
                <a:sym typeface="Trebuchet MS"/>
              </a:defRPr>
            </a:lvl7pPr>
            <a:lvl8pPr marR="0" lvl="7" algn="l" rtl="0">
              <a:spcBef>
                <a:spcPts val="0"/>
              </a:spcBef>
              <a:spcAft>
                <a:spcPts val="0"/>
              </a:spcAft>
              <a:buSzPts val="1400"/>
              <a:buNone/>
              <a:defRPr sz="3600" b="1" i="0" u="none" strike="noStrike" cap="none">
                <a:solidFill>
                  <a:srgbClr val="3B1808"/>
                </a:solidFill>
                <a:latin typeface="Trebuchet MS"/>
                <a:ea typeface="Trebuchet MS"/>
                <a:cs typeface="Trebuchet MS"/>
                <a:sym typeface="Trebuchet MS"/>
              </a:defRPr>
            </a:lvl8pPr>
            <a:lvl9pPr marR="0" lvl="8" algn="l" rtl="0">
              <a:spcBef>
                <a:spcPts val="0"/>
              </a:spcBef>
              <a:spcAft>
                <a:spcPts val="0"/>
              </a:spcAft>
              <a:buSzPts val="1400"/>
              <a:buNone/>
              <a:defRPr sz="3600" b="1" i="0" u="none" strike="noStrike" cap="none">
                <a:solidFill>
                  <a:srgbClr val="3B1808"/>
                </a:solidFill>
                <a:latin typeface="Trebuchet MS"/>
                <a:ea typeface="Trebuchet MS"/>
                <a:cs typeface="Trebuchet MS"/>
                <a:sym typeface="Trebuchet MS"/>
              </a:defRPr>
            </a:lvl9pPr>
          </a:lstStyle>
          <a:p>
            <a:endParaRPr/>
          </a:p>
        </p:txBody>
      </p:sp>
      <p:sp>
        <p:nvSpPr>
          <p:cNvPr id="52" name="Google Shape;52;p13"/>
          <p:cNvSpPr txBox="1">
            <a:spLocks noGrp="1"/>
          </p:cNvSpPr>
          <p:nvPr>
            <p:ph type="body" idx="1"/>
          </p:nvPr>
        </p:nvSpPr>
        <p:spPr>
          <a:xfrm>
            <a:off x="1295400" y="857250"/>
            <a:ext cx="7543800" cy="3371850"/>
          </a:xfrm>
          <a:prstGeom prst="rect">
            <a:avLst/>
          </a:prstGeom>
          <a:noFill/>
          <a:ln>
            <a:noFill/>
          </a:ln>
        </p:spPr>
        <p:txBody>
          <a:bodyPr spcFirstLastPara="1" wrap="square" lIns="0" tIns="0" rIns="0" bIns="0" anchor="t" anchorCtr="0">
            <a:noAutofit/>
          </a:bodyPr>
          <a:lstStyle>
            <a:lvl1pPr marL="457200" marR="0" lvl="0" indent="-406400" algn="l" rtl="0">
              <a:spcBef>
                <a:spcPts val="560"/>
              </a:spcBef>
              <a:spcAft>
                <a:spcPts val="0"/>
              </a:spcAft>
              <a:buClr>
                <a:srgbClr val="7F5111"/>
              </a:buClr>
              <a:buSzPts val="2800"/>
              <a:buFont typeface="Georgia"/>
              <a:buChar char="•"/>
              <a:defRPr sz="2800" b="0" i="0" u="none" strike="noStrike" cap="none">
                <a:solidFill>
                  <a:srgbClr val="7F5111"/>
                </a:solidFill>
                <a:latin typeface="Georgia"/>
                <a:ea typeface="Georgia"/>
                <a:cs typeface="Georgia"/>
                <a:sym typeface="Georgia"/>
              </a:defRPr>
            </a:lvl1pPr>
            <a:lvl2pPr marL="914400" marR="0" lvl="1" indent="-381000" algn="l" rtl="0">
              <a:spcBef>
                <a:spcPts val="480"/>
              </a:spcBef>
              <a:spcAft>
                <a:spcPts val="0"/>
              </a:spcAft>
              <a:buClr>
                <a:srgbClr val="7F5111"/>
              </a:buClr>
              <a:buSzPts val="2400"/>
              <a:buFont typeface="Georgia"/>
              <a:buChar char="–"/>
              <a:defRPr sz="2400" b="0" i="0" u="none" strike="noStrike" cap="none">
                <a:solidFill>
                  <a:srgbClr val="7F5111"/>
                </a:solidFill>
                <a:latin typeface="Georgia"/>
                <a:ea typeface="Georgia"/>
                <a:cs typeface="Georgia"/>
                <a:sym typeface="Georgia"/>
              </a:defRPr>
            </a:lvl2pPr>
            <a:lvl3pPr marL="1371600" marR="0" lvl="2" indent="-342900" algn="l" rtl="0">
              <a:spcBef>
                <a:spcPts val="360"/>
              </a:spcBef>
              <a:spcAft>
                <a:spcPts val="0"/>
              </a:spcAft>
              <a:buClr>
                <a:srgbClr val="7F5111"/>
              </a:buClr>
              <a:buSzPts val="1800"/>
              <a:buFont typeface="Georgia"/>
              <a:buChar char="•"/>
              <a:defRPr sz="1800" b="0" i="0" u="none" strike="noStrike" cap="none">
                <a:solidFill>
                  <a:srgbClr val="7F5111"/>
                </a:solidFill>
                <a:latin typeface="Georgia"/>
                <a:ea typeface="Georgia"/>
                <a:cs typeface="Georgia"/>
                <a:sym typeface="Georgia"/>
              </a:defRPr>
            </a:lvl3pPr>
            <a:lvl4pPr marL="1828800" marR="0" lvl="3" indent="-342900" algn="l" rtl="0">
              <a:spcBef>
                <a:spcPts val="360"/>
              </a:spcBef>
              <a:spcAft>
                <a:spcPts val="0"/>
              </a:spcAft>
              <a:buClr>
                <a:srgbClr val="7F5111"/>
              </a:buClr>
              <a:buSzPts val="1800"/>
              <a:buFont typeface="Georgia"/>
              <a:buChar char="–"/>
              <a:defRPr sz="1800" b="0" i="0" u="none" strike="noStrike" cap="none">
                <a:solidFill>
                  <a:srgbClr val="7F5111"/>
                </a:solidFill>
                <a:latin typeface="Georgia"/>
                <a:ea typeface="Georgia"/>
                <a:cs typeface="Georgia"/>
                <a:sym typeface="Georgia"/>
              </a:defRPr>
            </a:lvl4pPr>
            <a:lvl5pPr marL="2286000" marR="0" lvl="4" indent="-342900" algn="l" rtl="0">
              <a:spcBef>
                <a:spcPts val="360"/>
              </a:spcBef>
              <a:spcAft>
                <a:spcPts val="0"/>
              </a:spcAft>
              <a:buClr>
                <a:srgbClr val="7F5111"/>
              </a:buClr>
              <a:buSzPts val="1800"/>
              <a:buFont typeface="Georgia"/>
              <a:buChar char="»"/>
              <a:defRPr sz="1800" b="0" i="0" u="none" strike="noStrike" cap="none">
                <a:solidFill>
                  <a:srgbClr val="7F5111"/>
                </a:solidFill>
                <a:latin typeface="Georgia"/>
                <a:ea typeface="Georgia"/>
                <a:cs typeface="Georgia"/>
                <a:sym typeface="Georgia"/>
              </a:defRPr>
            </a:lvl5pPr>
            <a:lvl6pPr marL="2743200" marR="0" lvl="5" indent="-342900" algn="l" rtl="0">
              <a:spcBef>
                <a:spcPts val="360"/>
              </a:spcBef>
              <a:spcAft>
                <a:spcPts val="0"/>
              </a:spcAft>
              <a:buClr>
                <a:srgbClr val="7F5111"/>
              </a:buClr>
              <a:buSzPts val="1800"/>
              <a:buFont typeface="Georgia"/>
              <a:buChar char="»"/>
              <a:defRPr sz="1800" b="0" i="0" u="none" strike="noStrike" cap="none">
                <a:solidFill>
                  <a:srgbClr val="7F5111"/>
                </a:solidFill>
                <a:latin typeface="Georgia"/>
                <a:ea typeface="Georgia"/>
                <a:cs typeface="Georgia"/>
                <a:sym typeface="Georgia"/>
              </a:defRPr>
            </a:lvl6pPr>
            <a:lvl7pPr marL="3200400" marR="0" lvl="6" indent="-342900" algn="l" rtl="0">
              <a:spcBef>
                <a:spcPts val="360"/>
              </a:spcBef>
              <a:spcAft>
                <a:spcPts val="0"/>
              </a:spcAft>
              <a:buClr>
                <a:srgbClr val="7F5111"/>
              </a:buClr>
              <a:buSzPts val="1800"/>
              <a:buFont typeface="Georgia"/>
              <a:buChar char="»"/>
              <a:defRPr sz="1800" b="0" i="0" u="none" strike="noStrike" cap="none">
                <a:solidFill>
                  <a:srgbClr val="7F5111"/>
                </a:solidFill>
                <a:latin typeface="Georgia"/>
                <a:ea typeface="Georgia"/>
                <a:cs typeface="Georgia"/>
                <a:sym typeface="Georgia"/>
              </a:defRPr>
            </a:lvl7pPr>
            <a:lvl8pPr marL="3657600" marR="0" lvl="7" indent="-342900" algn="l" rtl="0">
              <a:spcBef>
                <a:spcPts val="360"/>
              </a:spcBef>
              <a:spcAft>
                <a:spcPts val="0"/>
              </a:spcAft>
              <a:buClr>
                <a:srgbClr val="7F5111"/>
              </a:buClr>
              <a:buSzPts val="1800"/>
              <a:buFont typeface="Georgia"/>
              <a:buChar char="»"/>
              <a:defRPr sz="1800" b="0" i="0" u="none" strike="noStrike" cap="none">
                <a:solidFill>
                  <a:srgbClr val="7F5111"/>
                </a:solidFill>
                <a:latin typeface="Georgia"/>
                <a:ea typeface="Georgia"/>
                <a:cs typeface="Georgia"/>
                <a:sym typeface="Georgia"/>
              </a:defRPr>
            </a:lvl8pPr>
            <a:lvl9pPr marL="4114800" marR="0" lvl="8" indent="-342900" algn="l" rtl="0">
              <a:spcBef>
                <a:spcPts val="360"/>
              </a:spcBef>
              <a:spcAft>
                <a:spcPts val="0"/>
              </a:spcAft>
              <a:buClr>
                <a:srgbClr val="7F5111"/>
              </a:buClr>
              <a:buSzPts val="1800"/>
              <a:buFont typeface="Georgia"/>
              <a:buChar char="»"/>
              <a:defRPr sz="1800" b="0" i="0" u="none" strike="noStrike" cap="none">
                <a:solidFill>
                  <a:srgbClr val="7F511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support.rowan.edu/sp?id=kb_article_view&amp;sysparm_article=KB0014321&amp;sys_kb_id=bc583aeadbe5911476e405d2ca9619e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hyperlink" Target="https://support.rowan.edu/sp?id=kb_article_view&amp;sysparm_article=KB0014389&amp;sys_kb_id=1202be5b1ba51d140290c995624bcbe7" TargetMode="External"/><Relationship Id="rId7"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s://support.rowan.edu/sp?id=kb_article_view&amp;sysparm_article=KB0014402&amp;sys_kb_id=e7096d9b1b6dd9140290c995624bcba7" TargetMode="External"/><Relationship Id="rId4" Type="http://schemas.openxmlformats.org/officeDocument/2006/relationships/hyperlink" Target="https://support.rowan.edu/sp?id=kb_article_view&amp;sysparm_article=KB0014341&amp;sys_kb_id=489aa19f1b6dd9140290c995624bcb33"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ites.rowan.edu/accountspayable/travel/concur_t_e/training_documents/direct_travel.html"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sites.rowan.edu/procurement/purchasing%20/purchasing_card_fuel.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sites.rowan.edu/accountspayable/_docs/concur_ui/doc_expense_report_tips.pdf" TargetMode="External"/><Relationship Id="rId5" Type="http://schemas.openxmlformats.org/officeDocument/2006/relationships/hyperlink" Target="https://confluence.rowan.edu/display/POLICY/Travel+Policy" TargetMode="External"/><Relationship Id="rId4" Type="http://schemas.openxmlformats.org/officeDocument/2006/relationships/hyperlink" Target="https://sites.rowan.edu/accountspayable/trave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ites.rowan.edu/accountspayable/news-and-updates/#august_chat_23"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hyperlink" Target="mailto:asktravel@rowan.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asktravel@rowan.edu"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s://sites.rowan.edu/accountspayable/travel/"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about:blank" TargetMode="External"/><Relationship Id="rId4" Type="http://schemas.openxmlformats.org/officeDocument/2006/relationships/hyperlink" Target="https://confluence.rowan.edu/display/POLICY/Travel+Polic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us2.concursolutions.com/home.asp"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https://sites.rowan.edu/accountspayable/travel/concur_t_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25"/>
          <p:cNvSpPr txBox="1">
            <a:spLocks noGrp="1"/>
          </p:cNvSpPr>
          <p:nvPr>
            <p:ph type="ctrTitle"/>
          </p:nvPr>
        </p:nvSpPr>
        <p:spPr>
          <a:xfrm>
            <a:off x="456412" y="589400"/>
            <a:ext cx="8534400" cy="19431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3B1808"/>
              </a:buClr>
              <a:buSzPts val="3600"/>
              <a:buFont typeface="Arial"/>
              <a:buNone/>
            </a:pPr>
            <a:r>
              <a:rPr lang="en" sz="3600" b="0" i="0" u="none">
                <a:solidFill>
                  <a:srgbClr val="59280F"/>
                </a:solidFill>
              </a:rPr>
              <a:t>New Employee </a:t>
            </a:r>
            <a:br>
              <a:rPr lang="en" sz="3600" b="0" i="0" u="none">
                <a:solidFill>
                  <a:srgbClr val="59280F"/>
                </a:solidFill>
              </a:rPr>
            </a:br>
            <a:r>
              <a:rPr lang="en" sz="3600" b="0" i="0" u="none">
                <a:solidFill>
                  <a:srgbClr val="59280F"/>
                </a:solidFill>
              </a:rPr>
              <a:t>Training</a:t>
            </a:r>
            <a:br>
              <a:rPr lang="en" sz="3600" b="0" i="0" u="none">
                <a:solidFill>
                  <a:srgbClr val="59280F"/>
                </a:solidFill>
              </a:rPr>
            </a:br>
            <a:br>
              <a:rPr lang="en" sz="3600" b="0" i="0" u="none">
                <a:solidFill>
                  <a:srgbClr val="59280F"/>
                </a:solidFill>
              </a:rPr>
            </a:br>
            <a:r>
              <a:rPr lang="en" b="0" i="0" u="none">
                <a:solidFill>
                  <a:srgbClr val="59280F"/>
                </a:solidFill>
              </a:rPr>
              <a:t>Travel</a:t>
            </a:r>
            <a:endParaRPr b="0">
              <a:solidFill>
                <a:srgbClr val="59280F"/>
              </a:solidFill>
            </a:endParaRPr>
          </a:p>
        </p:txBody>
      </p:sp>
      <p:sp>
        <p:nvSpPr>
          <p:cNvPr id="95" name="Google Shape;95;p25"/>
          <p:cNvSpPr txBox="1"/>
          <p:nvPr/>
        </p:nvSpPr>
        <p:spPr>
          <a:xfrm>
            <a:off x="304800" y="3429000"/>
            <a:ext cx="8534400" cy="34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2"/>
              </a:solidFill>
              <a:latin typeface="Georgia"/>
              <a:ea typeface="Georgia"/>
              <a:cs typeface="Georgia"/>
              <a:sym typeface="Georgia"/>
            </a:endParaRPr>
          </a:p>
        </p:txBody>
      </p:sp>
      <p:sp>
        <p:nvSpPr>
          <p:cNvPr id="96" name="Google Shape;96;p25"/>
          <p:cNvSpPr txBox="1"/>
          <p:nvPr/>
        </p:nvSpPr>
        <p:spPr>
          <a:xfrm>
            <a:off x="455662" y="4076309"/>
            <a:ext cx="8535900" cy="540300"/>
          </a:xfrm>
          <a:prstGeom prst="rect">
            <a:avLst/>
          </a:prstGeom>
          <a:noFill/>
          <a:ln>
            <a:noFill/>
          </a:ln>
        </p:spPr>
        <p:txBody>
          <a:bodyPr spcFirstLastPara="1" wrap="square" lIns="91425" tIns="45700" rIns="91425" bIns="45700" anchor="t" anchorCtr="0">
            <a:spAutoFit/>
          </a:bodyPr>
          <a:lstStyle/>
          <a:p>
            <a:pPr marL="0" marR="0" lvl="0" indent="0" algn="r" rtl="0">
              <a:lnSpc>
                <a:spcPct val="60000"/>
              </a:lnSpc>
              <a:spcBef>
                <a:spcPts val="0"/>
              </a:spcBef>
              <a:spcAft>
                <a:spcPts val="0"/>
              </a:spcAft>
              <a:buClr>
                <a:srgbClr val="7F5111"/>
              </a:buClr>
              <a:buSzPts val="1800"/>
              <a:buFont typeface="Arial"/>
              <a:buNone/>
            </a:pPr>
            <a:r>
              <a:rPr lang="en" sz="1800" i="1" u="none">
                <a:solidFill>
                  <a:srgbClr val="59280F"/>
                </a:solidFill>
                <a:latin typeface="Georgia"/>
                <a:ea typeface="Georgia"/>
                <a:cs typeface="Georgia"/>
                <a:sym typeface="Georgia"/>
              </a:rPr>
              <a:t>Presented by</a:t>
            </a:r>
            <a:endParaRPr>
              <a:solidFill>
                <a:srgbClr val="59280F"/>
              </a:solidFill>
              <a:latin typeface="Georgia"/>
              <a:ea typeface="Georgia"/>
              <a:cs typeface="Georgia"/>
              <a:sym typeface="Georgia"/>
            </a:endParaRPr>
          </a:p>
          <a:p>
            <a:pPr marL="0" marR="0" lvl="0" indent="0" algn="r" rtl="0">
              <a:lnSpc>
                <a:spcPct val="60000"/>
              </a:lnSpc>
              <a:spcBef>
                <a:spcPts val="900"/>
              </a:spcBef>
              <a:spcAft>
                <a:spcPts val="0"/>
              </a:spcAft>
              <a:buClr>
                <a:srgbClr val="7F5111"/>
              </a:buClr>
              <a:buSzPts val="1800"/>
              <a:buFont typeface="Arial"/>
              <a:buNone/>
            </a:pPr>
            <a:r>
              <a:rPr lang="en" sz="1800">
                <a:solidFill>
                  <a:srgbClr val="59280F"/>
                </a:solidFill>
                <a:latin typeface="Georgia"/>
                <a:ea typeface="Georgia"/>
                <a:cs typeface="Georgia"/>
                <a:sym typeface="Georgia"/>
              </a:rPr>
              <a:t>A</a:t>
            </a:r>
            <a:r>
              <a:rPr lang="en" sz="1800" i="0" u="none">
                <a:solidFill>
                  <a:srgbClr val="59280F"/>
                </a:solidFill>
                <a:latin typeface="Georgia"/>
                <a:ea typeface="Georgia"/>
                <a:cs typeface="Georgia"/>
                <a:sym typeface="Georgia"/>
              </a:rPr>
              <a:t>ccounts Payable (AP)</a:t>
            </a:r>
            <a:endParaRPr>
              <a:solidFill>
                <a:srgbClr val="59280F"/>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4"/>
          <p:cNvSpPr txBox="1"/>
          <p:nvPr/>
        </p:nvSpPr>
        <p:spPr>
          <a:xfrm>
            <a:off x="0" y="0"/>
            <a:ext cx="30861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2400"/>
              <a:buFont typeface="Arial"/>
              <a:buNone/>
            </a:pPr>
            <a:r>
              <a:rPr lang="en" sz="2800" i="0" u="none">
                <a:solidFill>
                  <a:srgbClr val="59280F"/>
                </a:solidFill>
                <a:latin typeface="Trebuchet MS"/>
                <a:ea typeface="Trebuchet MS"/>
                <a:cs typeface="Trebuchet MS"/>
                <a:sym typeface="Trebuchet MS"/>
              </a:rPr>
              <a:t>A</a:t>
            </a:r>
            <a:r>
              <a:rPr lang="en" sz="2800">
                <a:solidFill>
                  <a:srgbClr val="59280F"/>
                </a:solidFill>
                <a:latin typeface="Trebuchet MS"/>
                <a:ea typeface="Trebuchet MS"/>
                <a:cs typeface="Trebuchet MS"/>
                <a:sym typeface="Trebuchet MS"/>
              </a:rPr>
              <a:t>cc</a:t>
            </a:r>
            <a:r>
              <a:rPr lang="en" sz="2800" i="0" u="none">
                <a:solidFill>
                  <a:srgbClr val="59280F"/>
                </a:solidFill>
                <a:latin typeface="Trebuchet MS"/>
                <a:ea typeface="Trebuchet MS"/>
                <a:cs typeface="Trebuchet MS"/>
                <a:sym typeface="Trebuchet MS"/>
              </a:rPr>
              <a:t>essing Profile</a:t>
            </a:r>
            <a:endParaRPr sz="2800">
              <a:solidFill>
                <a:srgbClr val="59280F"/>
              </a:solidFill>
              <a:latin typeface="Trebuchet MS"/>
              <a:ea typeface="Trebuchet MS"/>
              <a:cs typeface="Trebuchet MS"/>
              <a:sym typeface="Trebuchet MS"/>
            </a:endParaRPr>
          </a:p>
        </p:txBody>
      </p:sp>
      <p:pic>
        <p:nvPicPr>
          <p:cNvPr id="167" name="Google Shape;167;p34"/>
          <p:cNvPicPr preferRelativeResize="0"/>
          <p:nvPr/>
        </p:nvPicPr>
        <p:blipFill rotWithShape="1">
          <a:blip r:embed="rId3">
            <a:alphaModFix/>
          </a:blip>
          <a:srcRect/>
          <a:stretch/>
        </p:blipFill>
        <p:spPr>
          <a:xfrm>
            <a:off x="1600201" y="523200"/>
            <a:ext cx="5943599" cy="1237060"/>
          </a:xfrm>
          <a:prstGeom prst="rect">
            <a:avLst/>
          </a:prstGeom>
          <a:noFill/>
          <a:ln>
            <a:noFill/>
          </a:ln>
          <a:effectLst>
            <a:outerShdw blurRad="190500" algn="tl" rotWithShape="0">
              <a:srgbClr val="000000">
                <a:alpha val="69803"/>
              </a:srgbClr>
            </a:outerShdw>
          </a:effectLst>
        </p:spPr>
      </p:pic>
      <p:pic>
        <p:nvPicPr>
          <p:cNvPr id="168" name="Google Shape;168;p34"/>
          <p:cNvPicPr preferRelativeResize="0"/>
          <p:nvPr/>
        </p:nvPicPr>
        <p:blipFill rotWithShape="1">
          <a:blip r:embed="rId4">
            <a:alphaModFix/>
          </a:blip>
          <a:srcRect/>
          <a:stretch/>
        </p:blipFill>
        <p:spPr>
          <a:xfrm>
            <a:off x="4182413" y="1907925"/>
            <a:ext cx="4286250" cy="2706290"/>
          </a:xfrm>
          <a:prstGeom prst="rect">
            <a:avLst/>
          </a:prstGeom>
          <a:noFill/>
          <a:ln>
            <a:noFill/>
          </a:ln>
          <a:effectLst>
            <a:outerShdw blurRad="190500" algn="tl" rotWithShape="0">
              <a:srgbClr val="000000">
                <a:alpha val="69803"/>
              </a:srgbClr>
            </a:outerShdw>
          </a:effectLst>
        </p:spPr>
      </p:pic>
      <p:sp>
        <p:nvSpPr>
          <p:cNvPr id="169" name="Google Shape;169;p34"/>
          <p:cNvSpPr txBox="1"/>
          <p:nvPr/>
        </p:nvSpPr>
        <p:spPr>
          <a:xfrm>
            <a:off x="0" y="2267650"/>
            <a:ext cx="4182600" cy="123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000">
                <a:solidFill>
                  <a:srgbClr val="59280F"/>
                </a:solidFill>
                <a:highlight>
                  <a:srgbClr val="FFFFFF"/>
                </a:highlight>
                <a:latin typeface="Georgia"/>
                <a:ea typeface="Georgia"/>
                <a:cs typeface="Georgia"/>
                <a:sym typeface="Georgia"/>
              </a:rPr>
              <a:t>All users </a:t>
            </a:r>
            <a:r>
              <a:rPr lang="en" sz="2000" b="1">
                <a:solidFill>
                  <a:srgbClr val="FF0000"/>
                </a:solidFill>
                <a:highlight>
                  <a:srgbClr val="FFFFFF"/>
                </a:highlight>
                <a:latin typeface="Georgia"/>
                <a:ea typeface="Georgia"/>
                <a:cs typeface="Georgia"/>
                <a:sym typeface="Georgia"/>
              </a:rPr>
              <a:t>MUST </a:t>
            </a:r>
            <a:r>
              <a:rPr lang="en" sz="2000">
                <a:solidFill>
                  <a:srgbClr val="59280F"/>
                </a:solidFill>
                <a:highlight>
                  <a:srgbClr val="FFFFFF"/>
                </a:highlight>
                <a:latin typeface="Georgia"/>
                <a:ea typeface="Georgia"/>
                <a:cs typeface="Georgia"/>
                <a:sym typeface="Georgia"/>
              </a:rPr>
              <a:t>complete the Personal Information Section and Request/Expense Approver Sections first as part of the profile setup process. </a:t>
            </a:r>
            <a:endParaRPr sz="2000">
              <a:solidFill>
                <a:srgbClr val="59280F"/>
              </a:solidFill>
              <a:highlight>
                <a:srgbClr val="FFFFFF"/>
              </a:highlight>
              <a:latin typeface="Georgia"/>
              <a:ea typeface="Georgia"/>
              <a:cs typeface="Georgia"/>
              <a:sym typeface="Georgia"/>
            </a:endParaRPr>
          </a:p>
          <a:p>
            <a:pPr marL="0" lvl="0" indent="0" algn="l" rtl="0">
              <a:spcBef>
                <a:spcPts val="1200"/>
              </a:spcBef>
              <a:spcAft>
                <a:spcPts val="0"/>
              </a:spcAft>
              <a:buNone/>
            </a:pPr>
            <a:endParaRPr>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5"/>
          <p:cNvSpPr txBox="1"/>
          <p:nvPr/>
        </p:nvSpPr>
        <p:spPr>
          <a:xfrm>
            <a:off x="119700" y="116500"/>
            <a:ext cx="4011600" cy="6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59280F"/>
                </a:solidFill>
                <a:uFill>
                  <a:noFill/>
                </a:u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Requests</a:t>
            </a:r>
            <a:endParaRPr sz="2800">
              <a:solidFill>
                <a:srgbClr val="59280F"/>
              </a:solidFill>
              <a:latin typeface="Trebuchet MS"/>
              <a:ea typeface="Trebuchet MS"/>
              <a:cs typeface="Trebuchet MS"/>
              <a:sym typeface="Trebuchet MS"/>
            </a:endParaRPr>
          </a:p>
          <a:p>
            <a:pPr marL="0" lvl="0" indent="0" algn="l" rtl="0">
              <a:spcBef>
                <a:spcPts val="0"/>
              </a:spcBef>
              <a:spcAft>
                <a:spcPts val="0"/>
              </a:spcAft>
              <a:buNone/>
            </a:pPr>
            <a:endParaRPr>
              <a:latin typeface="Georgia"/>
              <a:ea typeface="Georgia"/>
              <a:cs typeface="Georgia"/>
              <a:sym typeface="Georgia"/>
            </a:endParaRPr>
          </a:p>
        </p:txBody>
      </p:sp>
      <p:sp>
        <p:nvSpPr>
          <p:cNvPr id="175" name="Google Shape;175;p35"/>
          <p:cNvSpPr txBox="1"/>
          <p:nvPr/>
        </p:nvSpPr>
        <p:spPr>
          <a:xfrm>
            <a:off x="224425" y="738700"/>
            <a:ext cx="8250600" cy="13173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59280F"/>
              </a:buClr>
              <a:buSzPts val="2000"/>
              <a:buFont typeface="Cambria"/>
              <a:buChar char="●"/>
            </a:pPr>
            <a:r>
              <a:rPr lang="en" sz="2000">
                <a:solidFill>
                  <a:srgbClr val="59280F"/>
                </a:solidFill>
                <a:highlight>
                  <a:srgbClr val="FFFFFF"/>
                </a:highlight>
                <a:latin typeface="Georgia"/>
                <a:ea typeface="Georgia"/>
                <a:cs typeface="Georgia"/>
                <a:sym typeface="Georgia"/>
              </a:rPr>
              <a:t>Requests are used to obtain pre approval for </a:t>
            </a:r>
            <a:r>
              <a:rPr lang="en" sz="2000" b="1" u="sng">
                <a:solidFill>
                  <a:srgbClr val="59280F"/>
                </a:solidFill>
                <a:highlight>
                  <a:srgbClr val="FFFFFF"/>
                </a:highlight>
                <a:latin typeface="Georgia"/>
                <a:ea typeface="Georgia"/>
                <a:cs typeface="Georgia"/>
                <a:sym typeface="Georgia"/>
              </a:rPr>
              <a:t>overnight </a:t>
            </a:r>
            <a:r>
              <a:rPr lang="en" sz="2000">
                <a:solidFill>
                  <a:srgbClr val="59280F"/>
                </a:solidFill>
                <a:highlight>
                  <a:srgbClr val="FFFFFF"/>
                </a:highlight>
                <a:latin typeface="Georgia"/>
                <a:ea typeface="Georgia"/>
                <a:cs typeface="Georgia"/>
                <a:sym typeface="Georgia"/>
              </a:rPr>
              <a:t>travel only. </a:t>
            </a:r>
            <a:endParaRPr sz="2000">
              <a:solidFill>
                <a:srgbClr val="59280F"/>
              </a:solidFill>
              <a:highlight>
                <a:srgbClr val="FFFFFF"/>
              </a:highlight>
              <a:latin typeface="Georgia"/>
              <a:ea typeface="Georgia"/>
              <a:cs typeface="Georgia"/>
              <a:sym typeface="Georgia"/>
            </a:endParaRPr>
          </a:p>
          <a:p>
            <a:pPr marL="457200" lvl="0" indent="0" algn="l" rtl="0">
              <a:spcBef>
                <a:spcPts val="0"/>
              </a:spcBef>
              <a:spcAft>
                <a:spcPts val="0"/>
              </a:spcAft>
              <a:buNone/>
            </a:pPr>
            <a:endParaRPr sz="2000">
              <a:solidFill>
                <a:srgbClr val="59280F"/>
              </a:solidFill>
              <a:highlight>
                <a:srgbClr val="FFFFFF"/>
              </a:highlight>
              <a:latin typeface="Georgia"/>
              <a:ea typeface="Georgia"/>
              <a:cs typeface="Georgia"/>
              <a:sym typeface="Georgia"/>
            </a:endParaRPr>
          </a:p>
          <a:p>
            <a:pPr marL="457200" lvl="0" indent="-355600" algn="l" rtl="0">
              <a:spcBef>
                <a:spcPts val="0"/>
              </a:spcBef>
              <a:spcAft>
                <a:spcPts val="0"/>
              </a:spcAft>
              <a:buClr>
                <a:srgbClr val="59280F"/>
              </a:buClr>
              <a:buSzPts val="2000"/>
              <a:buFont typeface="Georgia"/>
              <a:buChar char="●"/>
            </a:pPr>
            <a:r>
              <a:rPr lang="en" sz="2000">
                <a:solidFill>
                  <a:srgbClr val="59280F"/>
                </a:solidFill>
                <a:highlight>
                  <a:srgbClr val="FFFFFF"/>
                </a:highlight>
                <a:latin typeface="Georgia"/>
                <a:ea typeface="Georgia"/>
                <a:cs typeface="Georgia"/>
                <a:sym typeface="Georgia"/>
              </a:rPr>
              <a:t>Rowan University employees are required to submit Requests in Concur for all overnight domestic and international travel.  </a:t>
            </a:r>
            <a:endParaRPr sz="2000">
              <a:solidFill>
                <a:srgbClr val="59280F"/>
              </a:solidFill>
              <a:highlight>
                <a:srgbClr val="FFFFFF"/>
              </a:highlight>
              <a:latin typeface="Georgia"/>
              <a:ea typeface="Georgia"/>
              <a:cs typeface="Georgia"/>
              <a:sym typeface="Georgia"/>
            </a:endParaRPr>
          </a:p>
          <a:p>
            <a:pPr marL="457200" lvl="0" indent="0" algn="l" rtl="0">
              <a:spcBef>
                <a:spcPts val="0"/>
              </a:spcBef>
              <a:spcAft>
                <a:spcPts val="0"/>
              </a:spcAft>
              <a:buNone/>
            </a:pPr>
            <a:endParaRPr sz="2000">
              <a:solidFill>
                <a:srgbClr val="59280F"/>
              </a:solidFill>
              <a:highlight>
                <a:srgbClr val="FFFFFF"/>
              </a:highlight>
              <a:latin typeface="Georgia"/>
              <a:ea typeface="Georgia"/>
              <a:cs typeface="Georgia"/>
              <a:sym typeface="Georgia"/>
            </a:endParaRPr>
          </a:p>
          <a:p>
            <a:pPr marL="457200" lvl="0" indent="0" algn="l" rtl="0">
              <a:spcBef>
                <a:spcPts val="0"/>
              </a:spcBef>
              <a:spcAft>
                <a:spcPts val="0"/>
              </a:spcAft>
              <a:buNone/>
            </a:pPr>
            <a:r>
              <a:rPr lang="en" sz="2000">
                <a:solidFill>
                  <a:srgbClr val="C00000"/>
                </a:solidFill>
                <a:highlight>
                  <a:srgbClr val="FFFFFF"/>
                </a:highlight>
                <a:latin typeface="Georgia"/>
                <a:ea typeface="Georgia"/>
                <a:cs typeface="Georgia"/>
                <a:sym typeface="Georgia"/>
              </a:rPr>
              <a:t>NOTE: </a:t>
            </a:r>
            <a:r>
              <a:rPr lang="en" sz="2000">
                <a:solidFill>
                  <a:srgbClr val="59280F"/>
                </a:solidFill>
                <a:highlight>
                  <a:srgbClr val="FFFFFF"/>
                </a:highlight>
                <a:latin typeface="Georgia"/>
                <a:ea typeface="Georgia"/>
                <a:cs typeface="Georgia"/>
                <a:sym typeface="Georgia"/>
              </a:rPr>
              <a:t>Per University policy Requests (Domestic / International) must be submitted and approved </a:t>
            </a:r>
            <a:r>
              <a:rPr lang="en" sz="2000" i="1">
                <a:solidFill>
                  <a:srgbClr val="FF0000"/>
                </a:solidFill>
                <a:highlight>
                  <a:srgbClr val="FFFFFF"/>
                </a:highlight>
                <a:latin typeface="Georgia"/>
                <a:ea typeface="Georgia"/>
                <a:cs typeface="Georgia"/>
                <a:sym typeface="Georgia"/>
              </a:rPr>
              <a:t>4 weeks</a:t>
            </a:r>
            <a:r>
              <a:rPr lang="en" sz="2000" i="1">
                <a:solidFill>
                  <a:srgbClr val="59280F"/>
                </a:solidFill>
                <a:highlight>
                  <a:srgbClr val="FFFFFF"/>
                </a:highlight>
                <a:latin typeface="Georgia"/>
                <a:ea typeface="Georgia"/>
                <a:cs typeface="Georgia"/>
                <a:sym typeface="Georgia"/>
              </a:rPr>
              <a:t> </a:t>
            </a:r>
            <a:r>
              <a:rPr lang="en" sz="2000">
                <a:solidFill>
                  <a:srgbClr val="59280F"/>
                </a:solidFill>
                <a:highlight>
                  <a:srgbClr val="FFFFFF"/>
                </a:highlight>
                <a:latin typeface="Georgia"/>
                <a:ea typeface="Georgia"/>
                <a:cs typeface="Georgia"/>
                <a:sym typeface="Georgia"/>
              </a:rPr>
              <a:t>prior to departure</a:t>
            </a:r>
            <a:r>
              <a:rPr lang="en" sz="2000" i="1">
                <a:solidFill>
                  <a:srgbClr val="59280F"/>
                </a:solidFill>
                <a:highlight>
                  <a:srgbClr val="FFFFFF"/>
                </a:highlight>
                <a:latin typeface="Georgia"/>
                <a:ea typeface="Georgia"/>
                <a:cs typeface="Georgia"/>
                <a:sym typeface="Georgia"/>
              </a:rPr>
              <a:t>.</a:t>
            </a:r>
            <a:endParaRPr sz="2000" i="1">
              <a:solidFill>
                <a:srgbClr val="59280F"/>
              </a:solidFill>
              <a:highlight>
                <a:srgbClr val="FFFFFF"/>
              </a:highlight>
              <a:latin typeface="Georgia"/>
              <a:ea typeface="Georgia"/>
              <a:cs typeface="Georgia"/>
              <a:sym typeface="Georgia"/>
            </a:endParaRPr>
          </a:p>
          <a:p>
            <a:pPr marL="457200" lvl="0" indent="0" algn="l" rtl="0">
              <a:spcBef>
                <a:spcPts val="0"/>
              </a:spcBef>
              <a:spcAft>
                <a:spcPts val="0"/>
              </a:spcAft>
              <a:buNone/>
            </a:pPr>
            <a:endParaRPr sz="1300">
              <a:solidFill>
                <a:srgbClr val="333333"/>
              </a:solidFill>
              <a:highlight>
                <a:srgbClr val="FFFFFF"/>
              </a:highlight>
              <a:latin typeface="Cambria"/>
              <a:ea typeface="Cambria"/>
              <a:cs typeface="Cambria"/>
              <a:sym typeface="Cambria"/>
            </a:endParaRPr>
          </a:p>
          <a:p>
            <a:pPr marL="0" lvl="0" indent="0" algn="l" rtl="0">
              <a:spcBef>
                <a:spcPts val="0"/>
              </a:spcBef>
              <a:spcAft>
                <a:spcPts val="0"/>
              </a:spcAft>
              <a:buNone/>
            </a:pPr>
            <a:endParaRPr sz="1300">
              <a:solidFill>
                <a:srgbClr val="333333"/>
              </a:solidFill>
              <a:highlight>
                <a:srgbClr val="FFFFFF"/>
              </a:highlight>
              <a:latin typeface="Cambria"/>
              <a:ea typeface="Cambria"/>
              <a:cs typeface="Cambria"/>
              <a:sym typeface="Cambria"/>
            </a:endParaRPr>
          </a:p>
          <a:p>
            <a:pPr marL="0" lvl="0" indent="0" algn="l" rtl="0">
              <a:spcBef>
                <a:spcPts val="0"/>
              </a:spcBef>
              <a:spcAft>
                <a:spcPts val="0"/>
              </a:spcAft>
              <a:buNone/>
            </a:pPr>
            <a:endParaRPr sz="2000">
              <a:solidFill>
                <a:srgbClr val="333333"/>
              </a:solidFill>
              <a:highlight>
                <a:srgbClr val="FFFFFF"/>
              </a:highlight>
              <a:latin typeface="Cambria"/>
              <a:ea typeface="Cambria"/>
              <a:cs typeface="Cambria"/>
              <a:sym typeface="Cambria"/>
            </a:endParaRPr>
          </a:p>
          <a:p>
            <a:pPr marL="0" lvl="0" indent="0" algn="l" rtl="0">
              <a:spcBef>
                <a:spcPts val="0"/>
              </a:spcBef>
              <a:spcAft>
                <a:spcPts val="0"/>
              </a:spcAft>
              <a:buNone/>
            </a:pPr>
            <a:endParaRPr sz="1200">
              <a:solidFill>
                <a:srgbClr val="333333"/>
              </a:solidFill>
              <a:highlight>
                <a:srgbClr val="FFFFFF"/>
              </a:highlight>
              <a:latin typeface="Georgia"/>
              <a:ea typeface="Georgia"/>
              <a:cs typeface="Georgia"/>
              <a:sym typeface="Georgia"/>
            </a:endParaRPr>
          </a:p>
        </p:txBody>
      </p:sp>
      <p:pic>
        <p:nvPicPr>
          <p:cNvPr id="176" name="Google Shape;176;p35"/>
          <p:cNvPicPr preferRelativeResize="0"/>
          <p:nvPr/>
        </p:nvPicPr>
        <p:blipFill>
          <a:blip r:embed="rId4">
            <a:alphaModFix/>
          </a:blip>
          <a:stretch>
            <a:fillRect/>
          </a:stretch>
        </p:blipFill>
        <p:spPr>
          <a:xfrm>
            <a:off x="6799900" y="2719025"/>
            <a:ext cx="2140650" cy="2140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6"/>
          <p:cNvSpPr txBox="1"/>
          <p:nvPr/>
        </p:nvSpPr>
        <p:spPr>
          <a:xfrm>
            <a:off x="500625" y="-197375"/>
            <a:ext cx="7690500" cy="461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mbria"/>
              <a:ea typeface="Cambria"/>
              <a:cs typeface="Cambria"/>
              <a:sym typeface="Cambria"/>
            </a:endParaRPr>
          </a:p>
          <a:p>
            <a:pPr marL="0" lvl="0" indent="0" algn="l" rtl="0">
              <a:spcBef>
                <a:spcPts val="0"/>
              </a:spcBef>
              <a:spcAft>
                <a:spcPts val="0"/>
              </a:spcAft>
              <a:buNone/>
            </a:pPr>
            <a:r>
              <a:rPr lang="en" sz="2600" u="sng">
                <a:solidFill>
                  <a:srgbClr val="45818E"/>
                </a:solidFill>
                <a:highlight>
                  <a:srgbClr val="FFFFFF"/>
                </a:highlight>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Day Travel</a:t>
            </a:r>
            <a:r>
              <a:rPr lang="en" sz="2600">
                <a:solidFill>
                  <a:srgbClr val="59280F"/>
                </a:solidFill>
                <a:highlight>
                  <a:srgbClr val="FFFFFF"/>
                </a:highlight>
                <a:latin typeface="Trebuchet MS"/>
                <a:ea typeface="Trebuchet MS"/>
                <a:cs typeface="Trebuchet MS"/>
                <a:sym typeface="Trebuchet MS"/>
              </a:rPr>
              <a:t> Expense Reports</a:t>
            </a:r>
            <a:endParaRPr sz="2600">
              <a:solidFill>
                <a:srgbClr val="59280F"/>
              </a:solidFill>
              <a:highlight>
                <a:srgbClr val="FFFFFF"/>
              </a:highlight>
              <a:latin typeface="Trebuchet MS"/>
              <a:ea typeface="Trebuchet MS"/>
              <a:cs typeface="Trebuchet MS"/>
              <a:sym typeface="Trebuchet MS"/>
            </a:endParaRPr>
          </a:p>
          <a:p>
            <a:pPr marL="457200" lvl="0" indent="0" algn="l" rtl="0">
              <a:spcBef>
                <a:spcPts val="0"/>
              </a:spcBef>
              <a:spcAft>
                <a:spcPts val="0"/>
              </a:spcAft>
              <a:buNone/>
            </a:pPr>
            <a:endParaRPr sz="1200">
              <a:solidFill>
                <a:srgbClr val="333333"/>
              </a:solidFill>
              <a:highlight>
                <a:srgbClr val="FFFFFF"/>
              </a:highlight>
              <a:latin typeface="Georgia"/>
              <a:ea typeface="Georgia"/>
              <a:cs typeface="Georgia"/>
              <a:sym typeface="Georgia"/>
            </a:endParaRPr>
          </a:p>
          <a:p>
            <a:pPr marL="457200" lvl="0" indent="-323850" algn="l" rtl="0">
              <a:spcBef>
                <a:spcPts val="0"/>
              </a:spcBef>
              <a:spcAft>
                <a:spcPts val="0"/>
              </a:spcAft>
              <a:buClr>
                <a:srgbClr val="333333"/>
              </a:buClr>
              <a:buSzPts val="1500"/>
              <a:buFont typeface="Georgia"/>
              <a:buChar char="●"/>
            </a:pPr>
            <a:r>
              <a:rPr lang="en" sz="1500">
                <a:solidFill>
                  <a:srgbClr val="333333"/>
                </a:solidFill>
                <a:highlight>
                  <a:srgbClr val="FFFFFF"/>
                </a:highlight>
                <a:latin typeface="Georgia"/>
                <a:ea typeface="Georgia"/>
                <a:cs typeface="Georgia"/>
                <a:sym typeface="Georgia"/>
              </a:rPr>
              <a:t>Day Travel consists of attending official University business without the need to stay overnight. </a:t>
            </a:r>
            <a:r>
              <a:rPr lang="en" sz="1500">
                <a:solidFill>
                  <a:srgbClr val="FF0000"/>
                </a:solidFill>
                <a:highlight>
                  <a:srgbClr val="FFFFFF"/>
                </a:highlight>
                <a:latin typeface="Georgia"/>
                <a:ea typeface="Georgia"/>
                <a:cs typeface="Georgia"/>
                <a:sym typeface="Georgia"/>
              </a:rPr>
              <a:t>NOTE:</a:t>
            </a:r>
            <a:r>
              <a:rPr lang="en" sz="1500">
                <a:solidFill>
                  <a:srgbClr val="333333"/>
                </a:solidFill>
                <a:highlight>
                  <a:srgbClr val="FFFFFF"/>
                </a:highlight>
                <a:latin typeface="Georgia"/>
                <a:ea typeface="Georgia"/>
                <a:cs typeface="Georgia"/>
                <a:sym typeface="Georgia"/>
              </a:rPr>
              <a:t> meals are not reimbursable with day travel</a:t>
            </a:r>
            <a:endParaRPr sz="1500">
              <a:solidFill>
                <a:srgbClr val="333333"/>
              </a:solidFill>
              <a:highlight>
                <a:srgbClr val="FFFFFF"/>
              </a:highlight>
              <a:latin typeface="Georgia"/>
              <a:ea typeface="Georgia"/>
              <a:cs typeface="Georgia"/>
              <a:sym typeface="Georgia"/>
            </a:endParaRPr>
          </a:p>
          <a:p>
            <a:pPr marL="457200" lvl="0" indent="-323850" algn="l" rtl="0">
              <a:spcBef>
                <a:spcPts val="0"/>
              </a:spcBef>
              <a:spcAft>
                <a:spcPts val="0"/>
              </a:spcAft>
              <a:buClr>
                <a:srgbClr val="333333"/>
              </a:buClr>
              <a:buSzPts val="1500"/>
              <a:buFont typeface="Georgia"/>
              <a:buChar char="●"/>
            </a:pPr>
            <a:r>
              <a:rPr lang="en" sz="1500">
                <a:solidFill>
                  <a:srgbClr val="333333"/>
                </a:solidFill>
                <a:highlight>
                  <a:srgbClr val="FFFFFF"/>
                </a:highlight>
                <a:latin typeface="Georgia"/>
                <a:ea typeface="Georgia"/>
                <a:cs typeface="Georgia"/>
                <a:sym typeface="Georgia"/>
              </a:rPr>
              <a:t>A Request or Encumbrance Approval Number (E#) is not required for Day Travel.</a:t>
            </a:r>
            <a:endParaRPr sz="1500">
              <a:solidFill>
                <a:srgbClr val="333333"/>
              </a:solidFill>
              <a:highlight>
                <a:srgbClr val="FFFFFF"/>
              </a:highlight>
              <a:latin typeface="Georgia"/>
              <a:ea typeface="Georgia"/>
              <a:cs typeface="Georgia"/>
              <a:sym typeface="Georgia"/>
            </a:endParaRPr>
          </a:p>
          <a:p>
            <a:pPr marL="457200" lvl="0" indent="-323850" algn="l" rtl="0">
              <a:spcBef>
                <a:spcPts val="0"/>
              </a:spcBef>
              <a:spcAft>
                <a:spcPts val="0"/>
              </a:spcAft>
              <a:buClr>
                <a:srgbClr val="333333"/>
              </a:buClr>
              <a:buSzPts val="1500"/>
              <a:buFont typeface="Georgia"/>
              <a:buChar char="●"/>
            </a:pPr>
            <a:r>
              <a:rPr lang="en" sz="1500">
                <a:solidFill>
                  <a:srgbClr val="333333"/>
                </a:solidFill>
                <a:highlight>
                  <a:srgbClr val="FFFFFF"/>
                </a:highlight>
                <a:latin typeface="Georgia"/>
                <a:ea typeface="Georgia"/>
                <a:cs typeface="Georgia"/>
                <a:sym typeface="Georgia"/>
              </a:rPr>
              <a:t>Monthly Submission deadline for Day Travel is </a:t>
            </a:r>
            <a:r>
              <a:rPr lang="en" sz="1500">
                <a:solidFill>
                  <a:srgbClr val="FF0000"/>
                </a:solidFill>
                <a:highlight>
                  <a:srgbClr val="FFFFFF"/>
                </a:highlight>
                <a:latin typeface="Georgia"/>
                <a:ea typeface="Georgia"/>
                <a:cs typeface="Georgia"/>
                <a:sym typeface="Georgia"/>
              </a:rPr>
              <a:t>45 days</a:t>
            </a:r>
            <a:r>
              <a:rPr lang="en" sz="1500">
                <a:solidFill>
                  <a:srgbClr val="333333"/>
                </a:solidFill>
                <a:highlight>
                  <a:srgbClr val="FFFFFF"/>
                </a:highlight>
                <a:latin typeface="Georgia"/>
                <a:ea typeface="Georgia"/>
                <a:cs typeface="Georgia"/>
                <a:sym typeface="Georgia"/>
              </a:rPr>
              <a:t> after the end of each month traveled.</a:t>
            </a:r>
            <a:endParaRPr sz="1500">
              <a:solidFill>
                <a:srgbClr val="333333"/>
              </a:solidFill>
              <a:highlight>
                <a:srgbClr val="FFFFFF"/>
              </a:highlight>
              <a:latin typeface="Georgia"/>
              <a:ea typeface="Georgia"/>
              <a:cs typeface="Georgia"/>
              <a:sym typeface="Georgia"/>
            </a:endParaRPr>
          </a:p>
          <a:p>
            <a:pPr marL="0" lvl="0" indent="0" algn="l" rtl="0">
              <a:spcBef>
                <a:spcPts val="0"/>
              </a:spcBef>
              <a:spcAft>
                <a:spcPts val="0"/>
              </a:spcAft>
              <a:buNone/>
            </a:pPr>
            <a:r>
              <a:rPr lang="en" sz="2600" u="sng">
                <a:solidFill>
                  <a:srgbClr val="45818E"/>
                </a:solidFill>
                <a:highlight>
                  <a:srgbClr val="FFFFFF"/>
                </a:highlight>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Overnight Travel</a:t>
            </a:r>
            <a:r>
              <a:rPr lang="en" sz="2600">
                <a:solidFill>
                  <a:srgbClr val="59280F"/>
                </a:solidFill>
                <a:highlight>
                  <a:srgbClr val="FFFFFF"/>
                </a:highlight>
                <a:latin typeface="Trebuchet MS"/>
                <a:ea typeface="Trebuchet MS"/>
                <a:cs typeface="Trebuchet MS"/>
                <a:sym typeface="Trebuchet MS"/>
              </a:rPr>
              <a:t> Expense Reports</a:t>
            </a:r>
            <a:endParaRPr sz="2600">
              <a:solidFill>
                <a:srgbClr val="59280F"/>
              </a:solidFill>
              <a:highlight>
                <a:srgbClr val="FFFFFF"/>
              </a:highlight>
              <a:latin typeface="Trebuchet MS"/>
              <a:ea typeface="Trebuchet MS"/>
              <a:cs typeface="Trebuchet MS"/>
              <a:sym typeface="Trebuchet MS"/>
            </a:endParaRPr>
          </a:p>
          <a:p>
            <a:pPr marL="457200" lvl="0" indent="0" algn="l" rtl="0">
              <a:spcBef>
                <a:spcPts val="0"/>
              </a:spcBef>
              <a:spcAft>
                <a:spcPts val="0"/>
              </a:spcAft>
              <a:buNone/>
            </a:pPr>
            <a:endParaRPr sz="1500">
              <a:solidFill>
                <a:srgbClr val="333333"/>
              </a:solidFill>
              <a:highlight>
                <a:srgbClr val="FFFFFF"/>
              </a:highlight>
              <a:latin typeface="Georgia"/>
              <a:ea typeface="Georgia"/>
              <a:cs typeface="Georgia"/>
              <a:sym typeface="Georgia"/>
            </a:endParaRPr>
          </a:p>
          <a:p>
            <a:pPr marL="457200" lvl="0" indent="-323850" algn="l" rtl="0">
              <a:spcBef>
                <a:spcPts val="0"/>
              </a:spcBef>
              <a:spcAft>
                <a:spcPts val="0"/>
              </a:spcAft>
              <a:buClr>
                <a:srgbClr val="333333"/>
              </a:buClr>
              <a:buSzPts val="1500"/>
              <a:buFont typeface="Georgia"/>
              <a:buChar char="●"/>
            </a:pPr>
            <a:r>
              <a:rPr lang="en" sz="1500">
                <a:solidFill>
                  <a:srgbClr val="333333"/>
                </a:solidFill>
                <a:highlight>
                  <a:srgbClr val="FFFFFF"/>
                </a:highlight>
                <a:latin typeface="Georgia"/>
                <a:ea typeface="Georgia"/>
                <a:cs typeface="Georgia"/>
                <a:sym typeface="Georgia"/>
              </a:rPr>
              <a:t>Once overnight travel is complete, you must complete an Expense Report connected to   the approved Request to ensure appropriate reimbursements occur.</a:t>
            </a:r>
            <a:endParaRPr sz="1500">
              <a:solidFill>
                <a:srgbClr val="333333"/>
              </a:solidFill>
              <a:highlight>
                <a:srgbClr val="FFFFFF"/>
              </a:highlight>
              <a:latin typeface="Georgia"/>
              <a:ea typeface="Georgia"/>
              <a:cs typeface="Georgia"/>
              <a:sym typeface="Georgia"/>
            </a:endParaRPr>
          </a:p>
          <a:p>
            <a:pPr marL="457200" lvl="0" indent="-323850" algn="l" rtl="0">
              <a:spcBef>
                <a:spcPts val="0"/>
              </a:spcBef>
              <a:spcAft>
                <a:spcPts val="0"/>
              </a:spcAft>
              <a:buClr>
                <a:srgbClr val="333333"/>
              </a:buClr>
              <a:buSzPts val="1500"/>
              <a:buChar char="●"/>
            </a:pPr>
            <a:r>
              <a:rPr lang="en" sz="1500">
                <a:solidFill>
                  <a:srgbClr val="333333"/>
                </a:solidFill>
                <a:highlight>
                  <a:srgbClr val="FFFFFF"/>
                </a:highlight>
                <a:latin typeface="Georgia"/>
                <a:ea typeface="Georgia"/>
                <a:cs typeface="Georgia"/>
                <a:sym typeface="Georgia"/>
              </a:rPr>
              <a:t>Expense Reports must be submitted within </a:t>
            </a:r>
            <a:r>
              <a:rPr lang="en" sz="1500">
                <a:solidFill>
                  <a:srgbClr val="FF0000"/>
                </a:solidFill>
                <a:highlight>
                  <a:srgbClr val="FFFFFF"/>
                </a:highlight>
                <a:latin typeface="Georgia"/>
                <a:ea typeface="Georgia"/>
                <a:cs typeface="Georgia"/>
                <a:sym typeface="Georgia"/>
              </a:rPr>
              <a:t>10 business days</a:t>
            </a:r>
            <a:r>
              <a:rPr lang="en" sz="1500">
                <a:solidFill>
                  <a:srgbClr val="333333"/>
                </a:solidFill>
                <a:highlight>
                  <a:srgbClr val="FFFFFF"/>
                </a:highlight>
                <a:latin typeface="Georgia"/>
                <a:ea typeface="Georgia"/>
                <a:cs typeface="Georgia"/>
                <a:sym typeface="Georgia"/>
              </a:rPr>
              <a:t> after </a:t>
            </a:r>
            <a:r>
              <a:rPr lang="en" sz="1500" b="1" i="1">
                <a:solidFill>
                  <a:srgbClr val="333333"/>
                </a:solidFill>
                <a:highlight>
                  <a:srgbClr val="FFFFFF"/>
                </a:highlight>
                <a:latin typeface="Georgia"/>
                <a:ea typeface="Georgia"/>
                <a:cs typeface="Georgia"/>
                <a:sym typeface="Georgia"/>
              </a:rPr>
              <a:t>overnight </a:t>
            </a:r>
            <a:r>
              <a:rPr lang="en" sz="1500">
                <a:solidFill>
                  <a:srgbClr val="333333"/>
                </a:solidFill>
                <a:highlight>
                  <a:srgbClr val="FFFFFF"/>
                </a:highlight>
                <a:latin typeface="Georgia"/>
                <a:ea typeface="Georgia"/>
                <a:cs typeface="Georgia"/>
                <a:sym typeface="Georgia"/>
              </a:rPr>
              <a:t>travel was completed.</a:t>
            </a:r>
            <a:endParaRPr sz="1500">
              <a:solidFill>
                <a:srgbClr val="333333"/>
              </a:solidFill>
              <a:highlight>
                <a:srgbClr val="FFFFFF"/>
              </a:highlight>
              <a:latin typeface="Georgia"/>
              <a:ea typeface="Georgia"/>
              <a:cs typeface="Georgia"/>
              <a:sym typeface="Georgia"/>
            </a:endParaRPr>
          </a:p>
          <a:p>
            <a:pPr marL="457200" lvl="0" indent="-323850" algn="l" rtl="0">
              <a:spcBef>
                <a:spcPts val="0"/>
              </a:spcBef>
              <a:spcAft>
                <a:spcPts val="0"/>
              </a:spcAft>
              <a:buClr>
                <a:srgbClr val="333333"/>
              </a:buClr>
              <a:buSzPts val="1500"/>
              <a:buFont typeface="Georgia"/>
              <a:buChar char="●"/>
            </a:pPr>
            <a:r>
              <a:rPr lang="en" sz="1500">
                <a:solidFill>
                  <a:srgbClr val="333333"/>
                </a:solidFill>
                <a:highlight>
                  <a:srgbClr val="FFFFFF"/>
                </a:highlight>
                <a:latin typeface="Georgia"/>
                <a:ea typeface="Georgia"/>
                <a:cs typeface="Georgia"/>
                <a:sym typeface="Georgia"/>
              </a:rPr>
              <a:t>Once the Expense Report has been submitted, the request </a:t>
            </a:r>
            <a:r>
              <a:rPr lang="en" sz="1500" i="1">
                <a:solidFill>
                  <a:srgbClr val="FF0000"/>
                </a:solidFill>
                <a:highlight>
                  <a:srgbClr val="FFFFFF"/>
                </a:highlight>
                <a:latin typeface="Georgia"/>
                <a:ea typeface="Georgia"/>
                <a:cs typeface="Georgia"/>
                <a:sym typeface="Georgia"/>
              </a:rPr>
              <a:t>must</a:t>
            </a:r>
            <a:r>
              <a:rPr lang="en" sz="1500">
                <a:solidFill>
                  <a:srgbClr val="333333"/>
                </a:solidFill>
                <a:highlight>
                  <a:srgbClr val="FFFFFF"/>
                </a:highlight>
                <a:latin typeface="Georgia"/>
                <a:ea typeface="Georgia"/>
                <a:cs typeface="Georgia"/>
                <a:sym typeface="Georgia"/>
              </a:rPr>
              <a:t> be closed by the traveler to ensure any remaining balance is released and returned to the assigned FOAPAL.</a:t>
            </a:r>
            <a:endParaRPr sz="1500">
              <a:solidFill>
                <a:srgbClr val="333333"/>
              </a:solidFill>
              <a:highlight>
                <a:srgbClr val="FFFFFF"/>
              </a:highlight>
              <a:latin typeface="Georgia"/>
              <a:ea typeface="Georgia"/>
              <a:cs typeface="Georgia"/>
              <a:sym typeface="Georgia"/>
            </a:endParaRPr>
          </a:p>
          <a:p>
            <a:pPr marL="914400" lvl="1" indent="-323850" algn="l" rtl="0">
              <a:spcBef>
                <a:spcPts val="0"/>
              </a:spcBef>
              <a:spcAft>
                <a:spcPts val="0"/>
              </a:spcAft>
              <a:buClr>
                <a:srgbClr val="333333"/>
              </a:buClr>
              <a:buSzPts val="1500"/>
              <a:buFont typeface="Georgia"/>
              <a:buChar char="○"/>
            </a:pPr>
            <a:r>
              <a:rPr lang="en" sz="1500">
                <a:solidFill>
                  <a:srgbClr val="333333"/>
                </a:solidFill>
                <a:highlight>
                  <a:srgbClr val="FFFFFF"/>
                </a:highlight>
                <a:latin typeface="Georgia"/>
                <a:ea typeface="Georgia"/>
                <a:cs typeface="Georgia"/>
                <a:sym typeface="Georgia"/>
              </a:rPr>
              <a:t>Visit </a:t>
            </a:r>
            <a:r>
              <a:rPr lang="en" sz="1500" u="sng">
                <a:solidFill>
                  <a:schemeClr val="hlink"/>
                </a:solidFill>
                <a:highlight>
                  <a:srgbClr val="FFFFFF"/>
                </a:highlight>
                <a:latin typeface="Georgia"/>
                <a:ea typeface="Georgia"/>
                <a:cs typeface="Georgia"/>
                <a:sym typeface="Georgia"/>
                <a:hlinkClick r:id="rId5"/>
              </a:rPr>
              <a:t>Close Your Request</a:t>
            </a:r>
            <a:r>
              <a:rPr lang="en" sz="1500">
                <a:solidFill>
                  <a:srgbClr val="333333"/>
                </a:solidFill>
                <a:highlight>
                  <a:srgbClr val="FFFFFF"/>
                </a:highlight>
                <a:latin typeface="Georgia"/>
                <a:ea typeface="Georgia"/>
                <a:cs typeface="Georgia"/>
                <a:sym typeface="Georgia"/>
              </a:rPr>
              <a:t> for step-by-step instructions  </a:t>
            </a:r>
            <a:endParaRPr sz="1500">
              <a:solidFill>
                <a:srgbClr val="333333"/>
              </a:solidFill>
              <a:highlight>
                <a:srgbClr val="FFFFFF"/>
              </a:highlight>
              <a:latin typeface="Georgia"/>
              <a:ea typeface="Georgia"/>
              <a:cs typeface="Georgia"/>
              <a:sym typeface="Georgia"/>
            </a:endParaRPr>
          </a:p>
        </p:txBody>
      </p:sp>
      <p:pic>
        <p:nvPicPr>
          <p:cNvPr id="182" name="Google Shape;182;p36"/>
          <p:cNvPicPr preferRelativeResize="0"/>
          <p:nvPr/>
        </p:nvPicPr>
        <p:blipFill>
          <a:blip r:embed="rId6">
            <a:alphaModFix/>
          </a:blip>
          <a:stretch>
            <a:fillRect/>
          </a:stretch>
        </p:blipFill>
        <p:spPr>
          <a:xfrm>
            <a:off x="8288025" y="352850"/>
            <a:ext cx="839900" cy="968525"/>
          </a:xfrm>
          <a:prstGeom prst="rect">
            <a:avLst/>
          </a:prstGeom>
          <a:noFill/>
          <a:ln>
            <a:noFill/>
          </a:ln>
        </p:spPr>
      </p:pic>
      <p:pic>
        <p:nvPicPr>
          <p:cNvPr id="183" name="Google Shape;183;p36"/>
          <p:cNvPicPr preferRelativeResize="0"/>
          <p:nvPr/>
        </p:nvPicPr>
        <p:blipFill>
          <a:blip r:embed="rId7">
            <a:alphaModFix/>
          </a:blip>
          <a:stretch>
            <a:fillRect/>
          </a:stretch>
        </p:blipFill>
        <p:spPr>
          <a:xfrm>
            <a:off x="8271950" y="2721025"/>
            <a:ext cx="872050" cy="872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7"/>
          <p:cNvSpPr txBox="1"/>
          <p:nvPr/>
        </p:nvSpPr>
        <p:spPr>
          <a:xfrm>
            <a:off x="0" y="0"/>
            <a:ext cx="6475800" cy="9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59280F"/>
                </a:solidFill>
                <a:latin typeface="Trebuchet MS"/>
                <a:ea typeface="Trebuchet MS"/>
                <a:cs typeface="Trebuchet MS"/>
                <a:sym typeface="Trebuchet MS"/>
              </a:rPr>
              <a:t>Payment Methods for Booking Travel</a:t>
            </a:r>
            <a:endParaRPr sz="2800">
              <a:solidFill>
                <a:srgbClr val="59280F"/>
              </a:solidFill>
              <a:latin typeface="Trebuchet MS"/>
              <a:ea typeface="Trebuchet MS"/>
              <a:cs typeface="Trebuchet MS"/>
              <a:sym typeface="Trebuchet MS"/>
            </a:endParaRPr>
          </a:p>
        </p:txBody>
      </p:sp>
      <p:sp>
        <p:nvSpPr>
          <p:cNvPr id="189" name="Google Shape;189;p37"/>
          <p:cNvSpPr txBox="1"/>
          <p:nvPr/>
        </p:nvSpPr>
        <p:spPr>
          <a:xfrm>
            <a:off x="0" y="923700"/>
            <a:ext cx="9144000" cy="2503800"/>
          </a:xfrm>
          <a:prstGeom prst="rect">
            <a:avLst/>
          </a:prstGeom>
          <a:noFill/>
          <a:ln>
            <a:noFill/>
          </a:ln>
        </p:spPr>
        <p:txBody>
          <a:bodyPr spcFirstLastPara="1" wrap="square" lIns="45700" tIns="45700" rIns="91425" bIns="45700" anchor="t" anchorCtr="0">
            <a:noAutofit/>
          </a:bodyPr>
          <a:lstStyle/>
          <a:p>
            <a:pPr marL="457200" lvl="0" indent="-355600" algn="l" rtl="0">
              <a:lnSpc>
                <a:spcPct val="115000"/>
              </a:lnSpc>
              <a:spcBef>
                <a:spcPts val="1000"/>
              </a:spcBef>
              <a:spcAft>
                <a:spcPts val="0"/>
              </a:spcAft>
              <a:buClr>
                <a:srgbClr val="59280F"/>
              </a:buClr>
              <a:buSzPts val="2000"/>
              <a:buFont typeface="Georgia"/>
              <a:buChar char="•"/>
            </a:pPr>
            <a:r>
              <a:rPr lang="en" sz="2000">
                <a:solidFill>
                  <a:srgbClr val="59280F"/>
                </a:solidFill>
                <a:latin typeface="Georgia"/>
                <a:ea typeface="Georgia"/>
                <a:cs typeface="Georgia"/>
                <a:sym typeface="Georgia"/>
              </a:rPr>
              <a:t>Rowan’s Travel Agent, </a:t>
            </a:r>
            <a:r>
              <a:rPr lang="en" sz="2000" u="sng">
                <a:solidFill>
                  <a:schemeClr val="hlink"/>
                </a:solidFill>
                <a:latin typeface="Georgia"/>
                <a:ea typeface="Georgia"/>
                <a:cs typeface="Georgia"/>
                <a:sym typeface="Georgia"/>
                <a:hlinkClick r:id="rId3"/>
              </a:rPr>
              <a:t>Direct Travel</a:t>
            </a:r>
            <a:r>
              <a:rPr lang="en" sz="2000">
                <a:solidFill>
                  <a:srgbClr val="59280F"/>
                </a:solidFill>
                <a:latin typeface="Georgia"/>
                <a:ea typeface="Georgia"/>
                <a:cs typeface="Georgia"/>
                <a:sym typeface="Georgia"/>
              </a:rPr>
              <a:t>, for airfare &amp; lodging — with an approved encumbrance #</a:t>
            </a:r>
            <a:endParaRPr sz="2000">
              <a:solidFill>
                <a:srgbClr val="59280F"/>
              </a:solidFill>
              <a:latin typeface="Georgia"/>
              <a:ea typeface="Georgia"/>
              <a:cs typeface="Georgia"/>
              <a:sym typeface="Georgia"/>
            </a:endParaRPr>
          </a:p>
          <a:p>
            <a:pPr marL="457200" lvl="0" indent="-355600" algn="l" rtl="0">
              <a:lnSpc>
                <a:spcPct val="150000"/>
              </a:lnSpc>
              <a:spcBef>
                <a:spcPts val="0"/>
              </a:spcBef>
              <a:spcAft>
                <a:spcPts val="0"/>
              </a:spcAft>
              <a:buClr>
                <a:srgbClr val="59280F"/>
              </a:buClr>
              <a:buSzPts val="2000"/>
              <a:buFont typeface="Georgia"/>
              <a:buChar char="•"/>
            </a:pPr>
            <a:r>
              <a:rPr lang="en" sz="2000">
                <a:solidFill>
                  <a:srgbClr val="59280F"/>
                </a:solidFill>
                <a:latin typeface="Georgia"/>
                <a:ea typeface="Georgia"/>
                <a:cs typeface="Georgia"/>
                <a:sym typeface="Georgia"/>
              </a:rPr>
              <a:t>University </a:t>
            </a:r>
            <a:r>
              <a:rPr lang="en" sz="2000" u="sng">
                <a:solidFill>
                  <a:srgbClr val="45818E"/>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P-card</a:t>
            </a:r>
            <a:r>
              <a:rPr lang="en" sz="2000">
                <a:solidFill>
                  <a:srgbClr val="59280F"/>
                </a:solidFill>
                <a:latin typeface="Georgia"/>
                <a:ea typeface="Georgia"/>
                <a:cs typeface="Georgia"/>
                <a:sym typeface="Georgia"/>
              </a:rPr>
              <a:t>— with approved encumbrance # email as backup</a:t>
            </a:r>
            <a:endParaRPr sz="2000">
              <a:solidFill>
                <a:srgbClr val="59280F"/>
              </a:solidFill>
              <a:latin typeface="Georgia"/>
              <a:ea typeface="Georgia"/>
              <a:cs typeface="Georgia"/>
              <a:sym typeface="Georgia"/>
            </a:endParaRPr>
          </a:p>
          <a:p>
            <a:pPr marL="457200" lvl="0" indent="-355600" algn="l" rtl="0">
              <a:lnSpc>
                <a:spcPct val="150000"/>
              </a:lnSpc>
              <a:spcBef>
                <a:spcPts val="0"/>
              </a:spcBef>
              <a:spcAft>
                <a:spcPts val="0"/>
              </a:spcAft>
              <a:buClr>
                <a:srgbClr val="59280F"/>
              </a:buClr>
              <a:buSzPts val="2000"/>
              <a:buFont typeface="Georgia"/>
              <a:buChar char="•"/>
            </a:pPr>
            <a:r>
              <a:rPr lang="en" sz="2000">
                <a:solidFill>
                  <a:srgbClr val="59280F"/>
                </a:solidFill>
                <a:latin typeface="Georgia"/>
                <a:ea typeface="Georgia"/>
                <a:cs typeface="Georgia"/>
                <a:sym typeface="Georgia"/>
              </a:rPr>
              <a:t>Utilize a personal credit card to later be reimbursed (least preferred method)  </a:t>
            </a:r>
            <a:endParaRPr sz="2000">
              <a:solidFill>
                <a:srgbClr val="59280F"/>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8" descr="A map with text and images&#10;&#10;Description automatically generated"/>
          <p:cNvPicPr preferRelativeResize="0"/>
          <p:nvPr/>
        </p:nvPicPr>
        <p:blipFill rotWithShape="1">
          <a:blip r:embed="rId3">
            <a:alphaModFix/>
          </a:blip>
          <a:srcRect/>
          <a:stretch/>
        </p:blipFill>
        <p:spPr>
          <a:xfrm>
            <a:off x="3889390" y="713460"/>
            <a:ext cx="5169692" cy="3813572"/>
          </a:xfrm>
          <a:prstGeom prst="rect">
            <a:avLst/>
          </a:prstGeom>
          <a:noFill/>
          <a:ln>
            <a:noFill/>
          </a:ln>
          <a:effectLst>
            <a:outerShdw blurRad="190500" algn="tl" rotWithShape="0">
              <a:srgbClr val="000000">
                <a:alpha val="69803"/>
              </a:srgbClr>
            </a:outerShdw>
          </a:effectLst>
        </p:spPr>
      </p:pic>
      <p:sp>
        <p:nvSpPr>
          <p:cNvPr id="195" name="Google Shape;195;p38"/>
          <p:cNvSpPr txBox="1"/>
          <p:nvPr/>
        </p:nvSpPr>
        <p:spPr>
          <a:xfrm>
            <a:off x="12" y="0"/>
            <a:ext cx="4572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2400"/>
              <a:buFont typeface="Arial"/>
              <a:buNone/>
            </a:pPr>
            <a:r>
              <a:rPr lang="en" sz="2800" u="sng">
                <a:solidFill>
                  <a:schemeClr val="hlink"/>
                </a:solidFill>
                <a:latin typeface="Trebuchet MS"/>
                <a:ea typeface="Trebuchet MS"/>
                <a:cs typeface="Trebuchet MS"/>
                <a:sym typeface="Trebuchet MS"/>
                <a:hlinkClick r:id="rId4"/>
              </a:rPr>
              <a:t>Accounts Payable Website</a:t>
            </a:r>
            <a:endParaRPr sz="2800">
              <a:solidFill>
                <a:srgbClr val="45818E"/>
              </a:solidFill>
              <a:latin typeface="Trebuchet MS"/>
              <a:ea typeface="Trebuchet MS"/>
              <a:cs typeface="Trebuchet MS"/>
              <a:sym typeface="Trebuchet MS"/>
            </a:endParaRPr>
          </a:p>
        </p:txBody>
      </p:sp>
      <p:sp>
        <p:nvSpPr>
          <p:cNvPr id="196" name="Google Shape;196;p38"/>
          <p:cNvSpPr txBox="1"/>
          <p:nvPr/>
        </p:nvSpPr>
        <p:spPr>
          <a:xfrm>
            <a:off x="-95450" y="523189"/>
            <a:ext cx="3403500" cy="1939500"/>
          </a:xfrm>
          <a:prstGeom prst="rect">
            <a:avLst/>
          </a:prstGeom>
          <a:noFill/>
          <a:ln>
            <a:noFill/>
          </a:ln>
        </p:spPr>
        <p:txBody>
          <a:bodyPr spcFirstLastPara="1" wrap="square" lIns="91425" tIns="45700" rIns="91425" bIns="45700" anchor="t" anchorCtr="0">
            <a:spAutoFit/>
          </a:bodyPr>
          <a:lstStyle/>
          <a:p>
            <a:pPr marL="800100" marR="0" lvl="1" indent="-342900" algn="l" rtl="0">
              <a:lnSpc>
                <a:spcPct val="100000"/>
              </a:lnSpc>
              <a:spcBef>
                <a:spcPts val="0"/>
              </a:spcBef>
              <a:spcAft>
                <a:spcPts val="0"/>
              </a:spcAft>
              <a:buClr>
                <a:srgbClr val="45818E"/>
              </a:buClr>
              <a:buSzPts val="2000"/>
              <a:buFont typeface="Georgia"/>
              <a:buChar char="•"/>
            </a:pPr>
            <a:r>
              <a:rPr lang="en" sz="2000" i="0" u="sng" strike="noStrike" cap="none">
                <a:solidFill>
                  <a:srgbClr val="45818E"/>
                </a:solidFill>
                <a:latin typeface="Georgia"/>
                <a:ea typeface="Georgia"/>
                <a:cs typeface="Georgia"/>
                <a:sym typeface="Georgia"/>
                <a:hlinkClick r:id="rId5">
                  <a:extLst>
                    <a:ext uri="{A12FA001-AC4F-418D-AE19-62706E023703}">
                      <ahyp:hlinkClr xmlns:ahyp="http://schemas.microsoft.com/office/drawing/2018/hyperlinkcolor" val="tx"/>
                    </a:ext>
                  </a:extLst>
                </a:hlinkClick>
              </a:rPr>
              <a:t>Travel Policy</a:t>
            </a:r>
            <a:endParaRPr sz="2000">
              <a:solidFill>
                <a:srgbClr val="45818E"/>
              </a:solidFill>
              <a:latin typeface="Georgia"/>
              <a:ea typeface="Georgia"/>
              <a:cs typeface="Georgia"/>
              <a:sym typeface="Georgia"/>
            </a:endParaRPr>
          </a:p>
          <a:p>
            <a:pPr marL="0" marR="0" lvl="0" indent="0" algn="l" rtl="0">
              <a:lnSpc>
                <a:spcPct val="100000"/>
              </a:lnSpc>
              <a:spcBef>
                <a:spcPts val="0"/>
              </a:spcBef>
              <a:spcAft>
                <a:spcPts val="0"/>
              </a:spcAft>
              <a:buNone/>
            </a:pPr>
            <a:endParaRPr sz="2000">
              <a:solidFill>
                <a:srgbClr val="45818E"/>
              </a:solidFill>
              <a:latin typeface="Georgia"/>
              <a:ea typeface="Georgia"/>
              <a:cs typeface="Georgia"/>
              <a:sym typeface="Georgia"/>
            </a:endParaRPr>
          </a:p>
          <a:p>
            <a:pPr marL="0" marR="0" lvl="0" indent="0" algn="l" rtl="0">
              <a:lnSpc>
                <a:spcPct val="100000"/>
              </a:lnSpc>
              <a:spcBef>
                <a:spcPts val="0"/>
              </a:spcBef>
              <a:spcAft>
                <a:spcPts val="0"/>
              </a:spcAft>
              <a:buNone/>
            </a:pPr>
            <a:endParaRPr sz="2000">
              <a:solidFill>
                <a:srgbClr val="45818E"/>
              </a:solidFill>
              <a:latin typeface="Georgia"/>
              <a:ea typeface="Georgia"/>
              <a:cs typeface="Georgia"/>
              <a:sym typeface="Georgia"/>
            </a:endParaRPr>
          </a:p>
          <a:p>
            <a:pPr marL="0" marR="0" lvl="0" indent="0" algn="l" rtl="0">
              <a:lnSpc>
                <a:spcPct val="100000"/>
              </a:lnSpc>
              <a:spcBef>
                <a:spcPts val="0"/>
              </a:spcBef>
              <a:spcAft>
                <a:spcPts val="0"/>
              </a:spcAft>
              <a:buNone/>
            </a:pPr>
            <a:endParaRPr sz="2000">
              <a:solidFill>
                <a:srgbClr val="45818E"/>
              </a:solidFill>
              <a:latin typeface="Georgia"/>
              <a:ea typeface="Georgia"/>
              <a:cs typeface="Georgia"/>
              <a:sym typeface="Georgia"/>
            </a:endParaRPr>
          </a:p>
          <a:p>
            <a:pPr marL="800100" marR="0" lvl="1" indent="-342900" algn="l" rtl="0">
              <a:lnSpc>
                <a:spcPct val="100000"/>
              </a:lnSpc>
              <a:spcBef>
                <a:spcPts val="0"/>
              </a:spcBef>
              <a:spcAft>
                <a:spcPts val="0"/>
              </a:spcAft>
              <a:buClr>
                <a:srgbClr val="45818E"/>
              </a:buClr>
              <a:buSzPts val="2000"/>
              <a:buFont typeface="Georgia"/>
              <a:buChar char="•"/>
            </a:pPr>
            <a:r>
              <a:rPr lang="en" sz="2000" u="sng">
                <a:solidFill>
                  <a:srgbClr val="45818E"/>
                </a:solidFill>
                <a:latin typeface="Georgia"/>
                <a:ea typeface="Georgia"/>
                <a:cs typeface="Georgia"/>
                <a:sym typeface="Georgia"/>
                <a:hlinkClick r:id="rId6">
                  <a:extLst>
                    <a:ext uri="{A12FA001-AC4F-418D-AE19-62706E023703}">
                      <ahyp:hlinkClr xmlns:ahyp="http://schemas.microsoft.com/office/drawing/2018/hyperlinkcolor" val="tx"/>
                    </a:ext>
                  </a:extLst>
                </a:hlinkClick>
              </a:rPr>
              <a:t>Expense Report Tip Sheet</a:t>
            </a:r>
            <a:r>
              <a:rPr lang="en" sz="2000">
                <a:solidFill>
                  <a:srgbClr val="45818E"/>
                </a:solidFill>
                <a:latin typeface="Georgia"/>
                <a:ea typeface="Georgia"/>
                <a:cs typeface="Georgia"/>
                <a:sym typeface="Georgia"/>
              </a:rPr>
              <a:t> </a:t>
            </a:r>
            <a:endParaRPr sz="2000">
              <a:solidFill>
                <a:srgbClr val="45818E"/>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9"/>
          <p:cNvSpPr txBox="1"/>
          <p:nvPr/>
        </p:nvSpPr>
        <p:spPr>
          <a:xfrm>
            <a:off x="0" y="0"/>
            <a:ext cx="3071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rgbClr val="59280F"/>
                </a:solidFill>
                <a:latin typeface="Trebuchet MS"/>
                <a:ea typeface="Trebuchet MS"/>
                <a:cs typeface="Trebuchet MS"/>
                <a:sym typeface="Trebuchet MS"/>
              </a:rPr>
              <a:t>Chat with Travel</a:t>
            </a:r>
            <a:endParaRPr sz="2800">
              <a:solidFill>
                <a:srgbClr val="59280F"/>
              </a:solidFill>
              <a:latin typeface="Trebuchet MS"/>
              <a:ea typeface="Trebuchet MS"/>
              <a:cs typeface="Trebuchet MS"/>
              <a:sym typeface="Trebuchet MS"/>
            </a:endParaRPr>
          </a:p>
        </p:txBody>
      </p:sp>
      <p:sp>
        <p:nvSpPr>
          <p:cNvPr id="202" name="Google Shape;202;p39"/>
          <p:cNvSpPr txBox="1"/>
          <p:nvPr/>
        </p:nvSpPr>
        <p:spPr>
          <a:xfrm>
            <a:off x="0" y="731625"/>
            <a:ext cx="9144000" cy="247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59280F"/>
                </a:solidFill>
                <a:highlight>
                  <a:srgbClr val="FFFFFF"/>
                </a:highlight>
                <a:latin typeface="Georgia"/>
                <a:ea typeface="Georgia"/>
                <a:cs typeface="Georgia"/>
                <a:sym typeface="Georgia"/>
              </a:rPr>
              <a:t>T</a:t>
            </a:r>
            <a:r>
              <a:rPr lang="en" sz="1800">
                <a:solidFill>
                  <a:srgbClr val="59280F"/>
                </a:solidFill>
                <a:highlight>
                  <a:srgbClr val="FFFFFF"/>
                </a:highlight>
                <a:latin typeface="Georgia"/>
                <a:ea typeface="Georgia"/>
                <a:cs typeface="Georgia"/>
                <a:sym typeface="Georgia"/>
              </a:rPr>
              <a:t>hese sessions provide Rowan faculty and staff the opportunity to pop in at their convenience to chat with the travel team in an open WebEx session. An AP travel team member is available from 9:30am-1pm and 2pm-3:30pm to discuss any travel questions, comments, or concerns on </a:t>
            </a:r>
            <a:r>
              <a:rPr lang="en" sz="1900">
                <a:solidFill>
                  <a:srgbClr val="59280F"/>
                </a:solidFill>
                <a:highlight>
                  <a:srgbClr val="FFFFFF"/>
                </a:highlight>
                <a:latin typeface="Georgia"/>
                <a:ea typeface="Georgia"/>
                <a:cs typeface="Georgia"/>
                <a:sym typeface="Georgia"/>
              </a:rPr>
              <a:t>specific days of every month. </a:t>
            </a:r>
            <a:endParaRPr sz="1900">
              <a:solidFill>
                <a:srgbClr val="59280F"/>
              </a:solidFill>
              <a:highlight>
                <a:srgbClr val="FFFFFF"/>
              </a:highlight>
              <a:latin typeface="Georgia"/>
              <a:ea typeface="Georgia"/>
              <a:cs typeface="Georgia"/>
              <a:sym typeface="Georgia"/>
            </a:endParaRPr>
          </a:p>
          <a:p>
            <a:pPr marL="0" lvl="0" indent="0" algn="l" rtl="0">
              <a:lnSpc>
                <a:spcPct val="150000"/>
              </a:lnSpc>
              <a:spcBef>
                <a:spcPts val="1000"/>
              </a:spcBef>
              <a:spcAft>
                <a:spcPts val="0"/>
              </a:spcAft>
              <a:buNone/>
            </a:pPr>
            <a:r>
              <a:rPr lang="en" sz="1800">
                <a:solidFill>
                  <a:srgbClr val="59280F"/>
                </a:solidFill>
                <a:highlight>
                  <a:srgbClr val="FFFFFF"/>
                </a:highlight>
                <a:latin typeface="Georgia"/>
                <a:ea typeface="Georgia"/>
                <a:cs typeface="Georgia"/>
                <a:sym typeface="Georgia"/>
              </a:rPr>
              <a:t>Visit AP’s </a:t>
            </a:r>
            <a:r>
              <a:rPr lang="en" sz="1800" u="sng">
                <a:solidFill>
                  <a:schemeClr val="hlink"/>
                </a:solidFill>
                <a:highlight>
                  <a:srgbClr val="FFFFFF"/>
                </a:highlight>
                <a:latin typeface="Georgia"/>
                <a:ea typeface="Georgia"/>
                <a:cs typeface="Georgia"/>
                <a:sym typeface="Georgia"/>
                <a:hlinkClick r:id="rId3"/>
              </a:rPr>
              <a:t>News and Updates Webpage</a:t>
            </a:r>
            <a:r>
              <a:rPr lang="en" sz="1800">
                <a:solidFill>
                  <a:srgbClr val="59280F"/>
                </a:solidFill>
                <a:highlight>
                  <a:srgbClr val="FFFFFF"/>
                </a:highlight>
                <a:latin typeface="Georgia"/>
                <a:ea typeface="Georgia"/>
                <a:cs typeface="Georgia"/>
                <a:sym typeface="Georgia"/>
              </a:rPr>
              <a:t> to see upcoming dates listed in the Daily Mailers </a:t>
            </a:r>
            <a:endParaRPr sz="1800">
              <a:solidFill>
                <a:srgbClr val="59280F"/>
              </a:solidFill>
              <a:highlight>
                <a:srgbClr val="FFFFFF"/>
              </a:highlight>
              <a:latin typeface="Georgia"/>
              <a:ea typeface="Georgia"/>
              <a:cs typeface="Georgia"/>
              <a:sym typeface="Georgia"/>
            </a:endParaRPr>
          </a:p>
          <a:p>
            <a:pPr marL="0" lvl="0" indent="0" algn="l" rtl="0">
              <a:lnSpc>
                <a:spcPct val="115000"/>
              </a:lnSpc>
              <a:spcBef>
                <a:spcPts val="0"/>
              </a:spcBef>
              <a:spcAft>
                <a:spcPts val="0"/>
              </a:spcAft>
              <a:buNone/>
            </a:pPr>
            <a:r>
              <a:rPr lang="en" sz="1800">
                <a:solidFill>
                  <a:srgbClr val="FF0000"/>
                </a:solidFill>
                <a:highlight>
                  <a:srgbClr val="FFFFFF"/>
                </a:highlight>
                <a:latin typeface="Georgia"/>
                <a:ea typeface="Georgia"/>
                <a:cs typeface="Georgia"/>
                <a:sym typeface="Georgia"/>
              </a:rPr>
              <a:t>NOTE</a:t>
            </a:r>
            <a:r>
              <a:rPr lang="en" sz="1800">
                <a:solidFill>
                  <a:srgbClr val="59280F"/>
                </a:solidFill>
                <a:highlight>
                  <a:srgbClr val="FFFFFF"/>
                </a:highlight>
                <a:latin typeface="Georgia"/>
                <a:ea typeface="Georgia"/>
                <a:cs typeface="Georgia"/>
                <a:sym typeface="Georgia"/>
              </a:rPr>
              <a:t>: </a:t>
            </a:r>
            <a:r>
              <a:rPr lang="en" sz="1800">
                <a:solidFill>
                  <a:srgbClr val="59280F"/>
                </a:solidFill>
                <a:latin typeface="Georgia"/>
                <a:ea typeface="Georgia"/>
                <a:cs typeface="Georgia"/>
                <a:sym typeface="Georgia"/>
              </a:rPr>
              <a:t>Department and/or 1:1 training is also available. Email </a:t>
            </a:r>
            <a:r>
              <a:rPr lang="en" sz="1800" u="sng">
                <a:solidFill>
                  <a:srgbClr val="45818E"/>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asktravel@rowan.edu</a:t>
            </a:r>
            <a:r>
              <a:rPr lang="en" sz="1800">
                <a:solidFill>
                  <a:srgbClr val="59280F"/>
                </a:solidFill>
                <a:latin typeface="Georgia"/>
                <a:ea typeface="Georgia"/>
                <a:cs typeface="Georgia"/>
                <a:sym typeface="Georgia"/>
              </a:rPr>
              <a:t> to set up an appointment.</a:t>
            </a:r>
            <a:endParaRPr sz="1800">
              <a:solidFill>
                <a:srgbClr val="59280F"/>
              </a:solidFill>
              <a:highlight>
                <a:srgbClr val="FFFFFF"/>
              </a:highlight>
              <a:latin typeface="Georgia"/>
              <a:ea typeface="Georgia"/>
              <a:cs typeface="Georgia"/>
              <a:sym typeface="Georgia"/>
            </a:endParaRPr>
          </a:p>
        </p:txBody>
      </p:sp>
      <p:pic>
        <p:nvPicPr>
          <p:cNvPr id="203" name="Google Shape;203;p39"/>
          <p:cNvPicPr preferRelativeResize="0"/>
          <p:nvPr/>
        </p:nvPicPr>
        <p:blipFill>
          <a:blip r:embed="rId5">
            <a:alphaModFix/>
          </a:blip>
          <a:stretch>
            <a:fillRect/>
          </a:stretch>
        </p:blipFill>
        <p:spPr>
          <a:xfrm>
            <a:off x="2790275" y="3428300"/>
            <a:ext cx="3563451" cy="15496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0"/>
          <p:cNvSpPr txBox="1"/>
          <p:nvPr/>
        </p:nvSpPr>
        <p:spPr>
          <a:xfrm>
            <a:off x="0" y="45675"/>
            <a:ext cx="9144000" cy="464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2400"/>
              <a:buFont typeface="Georgia"/>
              <a:buNone/>
            </a:pPr>
            <a:endParaRPr sz="2400" i="0" u="none">
              <a:solidFill>
                <a:schemeClr val="dk2"/>
              </a:solidFill>
              <a:latin typeface="Cambria"/>
              <a:ea typeface="Cambria"/>
              <a:cs typeface="Cambria"/>
              <a:sym typeface="Cambria"/>
            </a:endParaRPr>
          </a:p>
          <a:p>
            <a:pPr marL="0" marR="0" lvl="0" indent="0" algn="l" rtl="0">
              <a:lnSpc>
                <a:spcPct val="100000"/>
              </a:lnSpc>
              <a:spcBef>
                <a:spcPts val="0"/>
              </a:spcBef>
              <a:spcAft>
                <a:spcPts val="0"/>
              </a:spcAft>
              <a:buClr>
                <a:schemeClr val="dk2"/>
              </a:buClr>
              <a:buSzPts val="2400"/>
              <a:buFont typeface="Georgia"/>
              <a:buNone/>
            </a:pPr>
            <a:endParaRPr sz="2400" i="0" u="none">
              <a:solidFill>
                <a:schemeClr val="dk2"/>
              </a:solidFill>
              <a:latin typeface="Cambria"/>
              <a:ea typeface="Cambria"/>
              <a:cs typeface="Cambria"/>
              <a:sym typeface="Cambria"/>
            </a:endParaRPr>
          </a:p>
          <a:p>
            <a:pPr marL="0" marR="0" lvl="0" indent="0" algn="l" rtl="0">
              <a:lnSpc>
                <a:spcPct val="100000"/>
              </a:lnSpc>
              <a:spcBef>
                <a:spcPts val="0"/>
              </a:spcBef>
              <a:spcAft>
                <a:spcPts val="0"/>
              </a:spcAft>
              <a:buClr>
                <a:schemeClr val="dk2"/>
              </a:buClr>
              <a:buSzPts val="2400"/>
              <a:buFont typeface="Georgia"/>
              <a:buNone/>
            </a:pPr>
            <a:endParaRPr sz="2400" i="0" u="none">
              <a:solidFill>
                <a:schemeClr val="dk2"/>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2400"/>
              <a:buFont typeface="Georgia"/>
              <a:buNone/>
            </a:pPr>
            <a:r>
              <a:rPr lang="en" sz="2400" i="0" u="sng">
                <a:solidFill>
                  <a:schemeClr val="hlink"/>
                </a:solidFill>
                <a:latin typeface="Georgia"/>
                <a:ea typeface="Georgia"/>
                <a:cs typeface="Georgia"/>
                <a:sym typeface="Georgia"/>
                <a:hlinkClick r:id="rId3"/>
              </a:rPr>
              <a:t>asktravel@rowan.edu</a:t>
            </a:r>
            <a:endParaRPr sz="2000">
              <a:solidFill>
                <a:srgbClr val="59280F"/>
              </a:solidFill>
              <a:latin typeface="Georgia"/>
              <a:ea typeface="Georgia"/>
              <a:cs typeface="Georgia"/>
              <a:sym typeface="Georgia"/>
            </a:endParaRPr>
          </a:p>
          <a:p>
            <a:pPr marL="0" marR="0" lvl="0" indent="0" algn="r" rtl="0">
              <a:lnSpc>
                <a:spcPct val="100000"/>
              </a:lnSpc>
              <a:spcBef>
                <a:spcPts val="0"/>
              </a:spcBef>
              <a:spcAft>
                <a:spcPts val="0"/>
              </a:spcAft>
              <a:buClr>
                <a:schemeClr val="dk2"/>
              </a:buClr>
              <a:buSzPts val="2000"/>
              <a:buFont typeface="Arial"/>
              <a:buNone/>
            </a:pPr>
            <a:r>
              <a:rPr lang="en" sz="2000" b="1" i="0" u="none">
                <a:solidFill>
                  <a:srgbClr val="59280F"/>
                </a:solidFill>
                <a:latin typeface="Georgia"/>
                <a:ea typeface="Georgia"/>
                <a:cs typeface="Georgia"/>
                <a:sym typeface="Georgia"/>
              </a:rPr>
              <a:t>Miranda Salvatore</a:t>
            </a:r>
            <a:endParaRPr sz="2000">
              <a:solidFill>
                <a:srgbClr val="59280F"/>
              </a:solidFill>
              <a:latin typeface="Georgia"/>
              <a:ea typeface="Georgia"/>
              <a:cs typeface="Georgia"/>
              <a:sym typeface="Georgia"/>
            </a:endParaRPr>
          </a:p>
          <a:p>
            <a:pPr marL="0" marR="0" lvl="0" indent="0" algn="r" rtl="0">
              <a:lnSpc>
                <a:spcPct val="100000"/>
              </a:lnSpc>
              <a:spcBef>
                <a:spcPts val="0"/>
              </a:spcBef>
              <a:spcAft>
                <a:spcPts val="0"/>
              </a:spcAft>
              <a:buClr>
                <a:schemeClr val="dk2"/>
              </a:buClr>
              <a:buSzPts val="2000"/>
              <a:buFont typeface="Arial"/>
              <a:buNone/>
            </a:pPr>
            <a:r>
              <a:rPr lang="en" sz="2000" i="0" u="none">
                <a:solidFill>
                  <a:srgbClr val="59280F"/>
                </a:solidFill>
                <a:latin typeface="Georgia"/>
                <a:ea typeface="Georgia"/>
                <a:cs typeface="Georgia"/>
                <a:sym typeface="Georgia"/>
              </a:rPr>
              <a:t>Concur Travel &amp; Expense Administrator</a:t>
            </a:r>
            <a:endParaRPr sz="2000">
              <a:solidFill>
                <a:srgbClr val="59280F"/>
              </a:solidFill>
              <a:latin typeface="Georgia"/>
              <a:ea typeface="Georgia"/>
              <a:cs typeface="Georgia"/>
              <a:sym typeface="Georgia"/>
            </a:endParaRPr>
          </a:p>
          <a:p>
            <a:pPr marL="0" marR="0" lvl="0" indent="0" algn="r" rtl="0">
              <a:lnSpc>
                <a:spcPct val="100000"/>
              </a:lnSpc>
              <a:spcBef>
                <a:spcPts val="0"/>
              </a:spcBef>
              <a:spcAft>
                <a:spcPts val="0"/>
              </a:spcAft>
              <a:buClr>
                <a:schemeClr val="dk2"/>
              </a:buClr>
              <a:buSzPts val="2000"/>
              <a:buFont typeface="Arial"/>
              <a:buNone/>
            </a:pPr>
            <a:r>
              <a:rPr lang="en" sz="2000" i="0" u="none">
                <a:solidFill>
                  <a:srgbClr val="59280F"/>
                </a:solidFill>
                <a:latin typeface="Georgia"/>
                <a:ea typeface="Georgia"/>
                <a:cs typeface="Georgia"/>
                <a:sym typeface="Georgia"/>
              </a:rPr>
              <a:t>Prepayments/Overnight Expense -Processor</a:t>
            </a:r>
            <a:endParaRPr sz="2000">
              <a:solidFill>
                <a:srgbClr val="59280F"/>
              </a:solidFill>
              <a:latin typeface="Georgia"/>
              <a:ea typeface="Georgia"/>
              <a:cs typeface="Georgia"/>
              <a:sym typeface="Georgia"/>
            </a:endParaRPr>
          </a:p>
          <a:p>
            <a:pPr marL="0" marR="0" lvl="0" indent="0" algn="r" rtl="0">
              <a:lnSpc>
                <a:spcPct val="100000"/>
              </a:lnSpc>
              <a:spcBef>
                <a:spcPts val="0"/>
              </a:spcBef>
              <a:spcAft>
                <a:spcPts val="0"/>
              </a:spcAft>
              <a:buClr>
                <a:schemeClr val="dk2"/>
              </a:buClr>
              <a:buSzPts val="2000"/>
              <a:buFont typeface="Georgia"/>
              <a:buNone/>
            </a:pPr>
            <a:endParaRPr sz="2000" i="0" u="none">
              <a:solidFill>
                <a:srgbClr val="59280F"/>
              </a:solidFill>
              <a:latin typeface="Georgia"/>
              <a:ea typeface="Georgia"/>
              <a:cs typeface="Georgia"/>
              <a:sym typeface="Georgia"/>
            </a:endParaRPr>
          </a:p>
          <a:p>
            <a:pPr marL="0" marR="0" lvl="0" indent="0" algn="r" rtl="0">
              <a:lnSpc>
                <a:spcPct val="100000"/>
              </a:lnSpc>
              <a:spcBef>
                <a:spcPts val="0"/>
              </a:spcBef>
              <a:spcAft>
                <a:spcPts val="0"/>
              </a:spcAft>
              <a:buClr>
                <a:schemeClr val="dk2"/>
              </a:buClr>
              <a:buSzPts val="2000"/>
              <a:buFont typeface="Arial"/>
              <a:buNone/>
            </a:pPr>
            <a:r>
              <a:rPr lang="en" sz="2000" b="1" i="0" u="none">
                <a:solidFill>
                  <a:srgbClr val="59280F"/>
                </a:solidFill>
                <a:latin typeface="Georgia"/>
                <a:ea typeface="Georgia"/>
                <a:cs typeface="Georgia"/>
                <a:sym typeface="Georgia"/>
              </a:rPr>
              <a:t>Deborah DiPietroantonio</a:t>
            </a:r>
            <a:endParaRPr sz="2000">
              <a:solidFill>
                <a:srgbClr val="59280F"/>
              </a:solidFill>
              <a:latin typeface="Georgia"/>
              <a:ea typeface="Georgia"/>
              <a:cs typeface="Georgia"/>
              <a:sym typeface="Georgia"/>
            </a:endParaRPr>
          </a:p>
          <a:p>
            <a:pPr marL="0" marR="0" lvl="0" indent="0" algn="r" rtl="0">
              <a:lnSpc>
                <a:spcPct val="100000"/>
              </a:lnSpc>
              <a:spcBef>
                <a:spcPts val="0"/>
              </a:spcBef>
              <a:spcAft>
                <a:spcPts val="0"/>
              </a:spcAft>
              <a:buClr>
                <a:schemeClr val="dk2"/>
              </a:buClr>
              <a:buSzPts val="2000"/>
              <a:buFont typeface="Arial"/>
              <a:buNone/>
            </a:pPr>
            <a:r>
              <a:rPr lang="en" sz="2000" i="0" u="none">
                <a:solidFill>
                  <a:srgbClr val="59280F"/>
                </a:solidFill>
                <a:latin typeface="Georgia"/>
                <a:ea typeface="Georgia"/>
                <a:cs typeface="Georgia"/>
                <a:sym typeface="Georgia"/>
              </a:rPr>
              <a:t>Concur Travel &amp; Expense Administrator</a:t>
            </a:r>
            <a:endParaRPr sz="2000">
              <a:solidFill>
                <a:srgbClr val="59280F"/>
              </a:solidFill>
              <a:latin typeface="Georgia"/>
              <a:ea typeface="Georgia"/>
              <a:cs typeface="Georgia"/>
              <a:sym typeface="Georgia"/>
            </a:endParaRPr>
          </a:p>
          <a:p>
            <a:pPr marL="0" marR="0" lvl="0" indent="0" algn="r" rtl="0">
              <a:lnSpc>
                <a:spcPct val="100000"/>
              </a:lnSpc>
              <a:spcBef>
                <a:spcPts val="0"/>
              </a:spcBef>
              <a:spcAft>
                <a:spcPts val="0"/>
              </a:spcAft>
              <a:buClr>
                <a:schemeClr val="dk2"/>
              </a:buClr>
              <a:buSzPts val="2000"/>
              <a:buFont typeface="Arial"/>
              <a:buNone/>
            </a:pPr>
            <a:r>
              <a:rPr lang="en" sz="2000" i="0" u="none">
                <a:solidFill>
                  <a:srgbClr val="59280F"/>
                </a:solidFill>
                <a:latin typeface="Georgia"/>
                <a:ea typeface="Georgia"/>
                <a:cs typeface="Georgia"/>
                <a:sym typeface="Georgia"/>
              </a:rPr>
              <a:t>Requests/Day Travel Expense -  Processor </a:t>
            </a:r>
            <a:endParaRPr sz="2000">
              <a:solidFill>
                <a:srgbClr val="59280F"/>
              </a:solidFill>
              <a:latin typeface="Georgia"/>
              <a:ea typeface="Georgia"/>
              <a:cs typeface="Georgia"/>
              <a:sym typeface="Georgia"/>
            </a:endParaRPr>
          </a:p>
          <a:p>
            <a:pPr marL="0" marR="0" lvl="0" indent="0" algn="r" rtl="0">
              <a:lnSpc>
                <a:spcPct val="100000"/>
              </a:lnSpc>
              <a:spcBef>
                <a:spcPts val="0"/>
              </a:spcBef>
              <a:spcAft>
                <a:spcPts val="0"/>
              </a:spcAft>
              <a:buClr>
                <a:schemeClr val="dk2"/>
              </a:buClr>
              <a:buSzPts val="2000"/>
              <a:buFont typeface="Georgia"/>
              <a:buNone/>
            </a:pPr>
            <a:endParaRPr sz="2000" b="1" i="0" u="none">
              <a:solidFill>
                <a:srgbClr val="59280F"/>
              </a:solidFill>
              <a:latin typeface="Georgia"/>
              <a:ea typeface="Georgia"/>
              <a:cs typeface="Georgia"/>
              <a:sym typeface="Georgia"/>
            </a:endParaRPr>
          </a:p>
          <a:p>
            <a:pPr marL="0" marR="0" lvl="0" indent="0" algn="r" rtl="0">
              <a:lnSpc>
                <a:spcPct val="100000"/>
              </a:lnSpc>
              <a:spcBef>
                <a:spcPts val="0"/>
              </a:spcBef>
              <a:spcAft>
                <a:spcPts val="0"/>
              </a:spcAft>
              <a:buClr>
                <a:schemeClr val="dk2"/>
              </a:buClr>
              <a:buSzPts val="2000"/>
              <a:buFont typeface="Arial"/>
              <a:buNone/>
            </a:pPr>
            <a:r>
              <a:rPr lang="en" sz="2000" b="1" i="0" u="none">
                <a:solidFill>
                  <a:srgbClr val="59280F"/>
                </a:solidFill>
                <a:latin typeface="Georgia"/>
                <a:ea typeface="Georgia"/>
                <a:cs typeface="Georgia"/>
                <a:sym typeface="Georgia"/>
              </a:rPr>
              <a:t>Joselyn Peoples</a:t>
            </a:r>
            <a:endParaRPr sz="2000">
              <a:solidFill>
                <a:srgbClr val="59280F"/>
              </a:solidFill>
              <a:latin typeface="Georgia"/>
              <a:ea typeface="Georgia"/>
              <a:cs typeface="Georgia"/>
              <a:sym typeface="Georgia"/>
            </a:endParaRPr>
          </a:p>
          <a:p>
            <a:pPr marL="0" marR="0" lvl="0" indent="0" algn="r" rtl="0">
              <a:lnSpc>
                <a:spcPct val="100000"/>
              </a:lnSpc>
              <a:spcBef>
                <a:spcPts val="0"/>
              </a:spcBef>
              <a:spcAft>
                <a:spcPts val="0"/>
              </a:spcAft>
              <a:buClr>
                <a:schemeClr val="dk2"/>
              </a:buClr>
              <a:buSzPts val="2000"/>
              <a:buFont typeface="Arial"/>
              <a:buNone/>
            </a:pPr>
            <a:r>
              <a:rPr lang="en" sz="2000">
                <a:solidFill>
                  <a:srgbClr val="59280F"/>
                </a:solidFill>
                <a:latin typeface="Georgia"/>
                <a:ea typeface="Georgia"/>
                <a:cs typeface="Georgia"/>
                <a:sym typeface="Georgia"/>
              </a:rPr>
              <a:t>Director of </a:t>
            </a:r>
            <a:r>
              <a:rPr lang="en" sz="2000" i="0" u="none">
                <a:solidFill>
                  <a:srgbClr val="59280F"/>
                </a:solidFill>
                <a:latin typeface="Georgia"/>
                <a:ea typeface="Georgia"/>
                <a:cs typeface="Georgia"/>
                <a:sym typeface="Georgia"/>
              </a:rPr>
              <a:t>Accounts Payable </a:t>
            </a:r>
            <a:endParaRPr sz="2200" i="0" u="none">
              <a:solidFill>
                <a:schemeClr val="dk2"/>
              </a:solidFill>
              <a:latin typeface="Cambria"/>
              <a:ea typeface="Cambria"/>
              <a:cs typeface="Cambria"/>
              <a:sym typeface="Cambria"/>
            </a:endParaRPr>
          </a:p>
        </p:txBody>
      </p:sp>
      <p:pic>
        <p:nvPicPr>
          <p:cNvPr id="209" name="Google Shape;209;p40"/>
          <p:cNvPicPr preferRelativeResize="0"/>
          <p:nvPr/>
        </p:nvPicPr>
        <p:blipFill>
          <a:blip r:embed="rId4">
            <a:alphaModFix/>
          </a:blip>
          <a:stretch>
            <a:fillRect/>
          </a:stretch>
        </p:blipFill>
        <p:spPr>
          <a:xfrm>
            <a:off x="46350" y="238150"/>
            <a:ext cx="2415525" cy="813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6"/>
          <p:cNvSpPr txBox="1"/>
          <p:nvPr/>
        </p:nvSpPr>
        <p:spPr>
          <a:xfrm>
            <a:off x="304800" y="424275"/>
            <a:ext cx="83058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2800"/>
              <a:buFont typeface="Arial"/>
              <a:buNone/>
            </a:pPr>
            <a:r>
              <a:rPr lang="en" sz="2800" i="0" u="none">
                <a:solidFill>
                  <a:srgbClr val="59280F"/>
                </a:solidFill>
                <a:latin typeface="Trebuchet MS"/>
                <a:ea typeface="Trebuchet MS"/>
                <a:cs typeface="Trebuchet MS"/>
                <a:sym typeface="Trebuchet MS"/>
              </a:rPr>
              <a:t>Overview of Training</a:t>
            </a:r>
            <a:endParaRPr>
              <a:solidFill>
                <a:srgbClr val="59280F"/>
              </a:solidFill>
              <a:latin typeface="Trebuchet MS"/>
              <a:ea typeface="Trebuchet MS"/>
              <a:cs typeface="Trebuchet MS"/>
              <a:sym typeface="Trebuchet MS"/>
            </a:endParaRPr>
          </a:p>
        </p:txBody>
      </p:sp>
      <p:sp>
        <p:nvSpPr>
          <p:cNvPr id="102" name="Google Shape;102;p26"/>
          <p:cNvSpPr txBox="1"/>
          <p:nvPr/>
        </p:nvSpPr>
        <p:spPr>
          <a:xfrm>
            <a:off x="4572002" y="235801"/>
            <a:ext cx="4038600" cy="5756700"/>
          </a:xfrm>
          <a:prstGeom prst="rect">
            <a:avLst/>
          </a:prstGeom>
          <a:noFill/>
          <a:ln>
            <a:noFill/>
          </a:ln>
        </p:spPr>
        <p:txBody>
          <a:bodyPr spcFirstLastPara="1" wrap="square" lIns="91425" tIns="45700" rIns="91425" bIns="45700" anchor="t" anchorCtr="0">
            <a:spAutoFit/>
          </a:bodyPr>
          <a:lstStyle/>
          <a:p>
            <a:pPr marL="342900" marR="0" lvl="0" indent="-304800" algn="l" rtl="0">
              <a:lnSpc>
                <a:spcPct val="100000"/>
              </a:lnSpc>
              <a:spcBef>
                <a:spcPts val="0"/>
              </a:spcBef>
              <a:spcAft>
                <a:spcPts val="0"/>
              </a:spcAft>
              <a:buClr>
                <a:srgbClr val="59280F"/>
              </a:buClr>
              <a:buSzPts val="1800"/>
              <a:buFont typeface="Georgia"/>
              <a:buChar char="●"/>
            </a:pPr>
            <a:r>
              <a:rPr lang="en" sz="1800" i="0" u="none">
                <a:solidFill>
                  <a:srgbClr val="59280F"/>
                </a:solidFill>
                <a:latin typeface="Georgia"/>
                <a:ea typeface="Georgia"/>
                <a:cs typeface="Georgia"/>
                <a:sym typeface="Georgia"/>
              </a:rPr>
              <a:t>What is Concur?</a:t>
            </a:r>
            <a:endParaRPr sz="800">
              <a:solidFill>
                <a:srgbClr val="59280F"/>
              </a:solidFill>
              <a:latin typeface="Georgia"/>
              <a:ea typeface="Georgia"/>
              <a:cs typeface="Georgia"/>
              <a:sym typeface="Georgia"/>
            </a:endParaRPr>
          </a:p>
          <a:p>
            <a:pPr marL="342900" marR="0" lvl="0" indent="-304800" algn="l" rtl="0">
              <a:lnSpc>
                <a:spcPct val="100000"/>
              </a:lnSpc>
              <a:spcBef>
                <a:spcPts val="0"/>
              </a:spcBef>
              <a:spcAft>
                <a:spcPts val="0"/>
              </a:spcAft>
              <a:buClr>
                <a:srgbClr val="59280F"/>
              </a:buClr>
              <a:buSzPts val="1800"/>
              <a:buFont typeface="Georgia"/>
              <a:buChar char="●"/>
            </a:pPr>
            <a:r>
              <a:rPr lang="en" sz="1800" i="0" u="none">
                <a:solidFill>
                  <a:srgbClr val="59280F"/>
                </a:solidFill>
                <a:latin typeface="Georgia"/>
                <a:ea typeface="Georgia"/>
                <a:cs typeface="Georgia"/>
                <a:sym typeface="Georgia"/>
              </a:rPr>
              <a:t>Logging into Concur</a:t>
            </a:r>
            <a:endParaRPr sz="800">
              <a:solidFill>
                <a:srgbClr val="59280F"/>
              </a:solidFill>
              <a:latin typeface="Georgia"/>
              <a:ea typeface="Georgia"/>
              <a:cs typeface="Georgia"/>
              <a:sym typeface="Georgia"/>
            </a:endParaRPr>
          </a:p>
          <a:p>
            <a:pPr marL="342900" marR="0" lvl="0" indent="-304800" algn="l" rtl="0">
              <a:lnSpc>
                <a:spcPct val="100000"/>
              </a:lnSpc>
              <a:spcBef>
                <a:spcPts val="0"/>
              </a:spcBef>
              <a:spcAft>
                <a:spcPts val="0"/>
              </a:spcAft>
              <a:buClr>
                <a:srgbClr val="59280F"/>
              </a:buClr>
              <a:buSzPts val="1800"/>
              <a:buFont typeface="Georgia"/>
              <a:buChar char="●"/>
            </a:pPr>
            <a:r>
              <a:rPr lang="en" sz="1800" i="0" u="none">
                <a:solidFill>
                  <a:srgbClr val="59280F"/>
                </a:solidFill>
                <a:latin typeface="Georgia"/>
                <a:ea typeface="Georgia"/>
                <a:cs typeface="Georgia"/>
                <a:sym typeface="Georgia"/>
              </a:rPr>
              <a:t>Concur Homepage</a:t>
            </a:r>
            <a:endParaRPr sz="800">
              <a:solidFill>
                <a:srgbClr val="59280F"/>
              </a:solidFill>
              <a:latin typeface="Georgia"/>
              <a:ea typeface="Georgia"/>
              <a:cs typeface="Georgia"/>
              <a:sym typeface="Georgia"/>
            </a:endParaRPr>
          </a:p>
          <a:p>
            <a:pPr marL="342900" marR="0" lvl="0" indent="-304800" algn="l" rtl="0">
              <a:lnSpc>
                <a:spcPct val="100000"/>
              </a:lnSpc>
              <a:spcBef>
                <a:spcPts val="0"/>
              </a:spcBef>
              <a:spcAft>
                <a:spcPts val="0"/>
              </a:spcAft>
              <a:buClr>
                <a:srgbClr val="59280F"/>
              </a:buClr>
              <a:buSzPts val="1800"/>
              <a:buFont typeface="Georgia"/>
              <a:buChar char="●"/>
            </a:pPr>
            <a:r>
              <a:rPr lang="en" sz="1800" i="0" u="none">
                <a:solidFill>
                  <a:srgbClr val="59280F"/>
                </a:solidFill>
                <a:latin typeface="Georgia"/>
                <a:ea typeface="Georgia"/>
                <a:cs typeface="Georgia"/>
                <a:sym typeface="Georgia"/>
              </a:rPr>
              <a:t>Accessing Concur training site</a:t>
            </a:r>
            <a:endParaRPr sz="800">
              <a:solidFill>
                <a:srgbClr val="59280F"/>
              </a:solidFill>
              <a:latin typeface="Georgia"/>
              <a:ea typeface="Georgia"/>
              <a:cs typeface="Georgia"/>
              <a:sym typeface="Georgia"/>
            </a:endParaRPr>
          </a:p>
          <a:p>
            <a:pPr marL="342900" marR="0" lvl="0" indent="-304800" algn="l" rtl="0">
              <a:lnSpc>
                <a:spcPct val="100000"/>
              </a:lnSpc>
              <a:spcBef>
                <a:spcPts val="0"/>
              </a:spcBef>
              <a:spcAft>
                <a:spcPts val="0"/>
              </a:spcAft>
              <a:buClr>
                <a:srgbClr val="59280F"/>
              </a:buClr>
              <a:buSzPts val="1800"/>
              <a:buFont typeface="Georgia"/>
              <a:buChar char="●"/>
            </a:pPr>
            <a:r>
              <a:rPr lang="en" sz="1800" i="0" u="none">
                <a:solidFill>
                  <a:srgbClr val="59280F"/>
                </a:solidFill>
                <a:latin typeface="Georgia"/>
                <a:ea typeface="Georgia"/>
                <a:cs typeface="Georgia"/>
                <a:sym typeface="Georgia"/>
              </a:rPr>
              <a:t>Concur Training Site</a:t>
            </a:r>
            <a:endParaRPr sz="800">
              <a:solidFill>
                <a:srgbClr val="59280F"/>
              </a:solidFill>
              <a:latin typeface="Georgia"/>
              <a:ea typeface="Georgia"/>
              <a:cs typeface="Georgia"/>
              <a:sym typeface="Georgia"/>
            </a:endParaRPr>
          </a:p>
          <a:p>
            <a:pPr marL="800100" marR="0" lvl="1" indent="-304800" algn="l" rtl="0">
              <a:lnSpc>
                <a:spcPct val="100000"/>
              </a:lnSpc>
              <a:spcBef>
                <a:spcPts val="0"/>
              </a:spcBef>
              <a:spcAft>
                <a:spcPts val="0"/>
              </a:spcAft>
              <a:buClr>
                <a:srgbClr val="59280F"/>
              </a:buClr>
              <a:buSzPts val="1800"/>
              <a:buFont typeface="Georgia"/>
              <a:buChar char="○"/>
            </a:pPr>
            <a:r>
              <a:rPr lang="en" sz="1800" i="0" u="none" strike="noStrike" cap="none">
                <a:solidFill>
                  <a:srgbClr val="59280F"/>
                </a:solidFill>
                <a:latin typeface="Georgia"/>
                <a:ea typeface="Georgia"/>
                <a:cs typeface="Georgia"/>
                <a:sym typeface="Georgia"/>
              </a:rPr>
              <a:t>Training Videos</a:t>
            </a:r>
            <a:endParaRPr sz="800">
              <a:solidFill>
                <a:srgbClr val="59280F"/>
              </a:solidFill>
              <a:latin typeface="Georgia"/>
              <a:ea typeface="Georgia"/>
              <a:cs typeface="Georgia"/>
              <a:sym typeface="Georgia"/>
            </a:endParaRPr>
          </a:p>
          <a:p>
            <a:pPr marL="800100" marR="0" lvl="1" indent="-304800" algn="l" rtl="0">
              <a:lnSpc>
                <a:spcPct val="100000"/>
              </a:lnSpc>
              <a:spcBef>
                <a:spcPts val="0"/>
              </a:spcBef>
              <a:spcAft>
                <a:spcPts val="0"/>
              </a:spcAft>
              <a:buClr>
                <a:srgbClr val="59280F"/>
              </a:buClr>
              <a:buSzPts val="1800"/>
              <a:buFont typeface="Georgia"/>
              <a:buChar char="○"/>
            </a:pPr>
            <a:r>
              <a:rPr lang="en" sz="1800" i="0" u="none" strike="noStrike" cap="none">
                <a:solidFill>
                  <a:srgbClr val="59280F"/>
                </a:solidFill>
                <a:latin typeface="Georgia"/>
                <a:ea typeface="Georgia"/>
                <a:cs typeface="Georgia"/>
                <a:sym typeface="Georgia"/>
              </a:rPr>
              <a:t>Training Guides </a:t>
            </a:r>
            <a:endParaRPr sz="800">
              <a:solidFill>
                <a:srgbClr val="59280F"/>
              </a:solidFill>
              <a:latin typeface="Georgia"/>
              <a:ea typeface="Georgia"/>
              <a:cs typeface="Georgia"/>
              <a:sym typeface="Georgia"/>
            </a:endParaRPr>
          </a:p>
          <a:p>
            <a:pPr marL="342900" marR="0" lvl="0" indent="-304800" algn="l" rtl="0">
              <a:lnSpc>
                <a:spcPct val="100000"/>
              </a:lnSpc>
              <a:spcBef>
                <a:spcPts val="0"/>
              </a:spcBef>
              <a:spcAft>
                <a:spcPts val="0"/>
              </a:spcAft>
              <a:buClr>
                <a:srgbClr val="59280F"/>
              </a:buClr>
              <a:buSzPts val="1800"/>
              <a:buFont typeface="Georgia"/>
              <a:buChar char="●"/>
            </a:pPr>
            <a:r>
              <a:rPr lang="en" sz="1800" i="0" u="none">
                <a:solidFill>
                  <a:srgbClr val="59280F"/>
                </a:solidFill>
                <a:latin typeface="Georgia"/>
                <a:ea typeface="Georgia"/>
                <a:cs typeface="Georgia"/>
                <a:sym typeface="Georgia"/>
              </a:rPr>
              <a:t>Accessing Profile</a:t>
            </a:r>
            <a:endParaRPr sz="1800" i="0" u="none">
              <a:solidFill>
                <a:srgbClr val="59280F"/>
              </a:solidFill>
              <a:latin typeface="Georgia"/>
              <a:ea typeface="Georgia"/>
              <a:cs typeface="Georgia"/>
              <a:sym typeface="Georgia"/>
            </a:endParaRPr>
          </a:p>
          <a:p>
            <a:pPr marL="342900" marR="0" lvl="0" indent="-304800" algn="l" rtl="0">
              <a:lnSpc>
                <a:spcPct val="100000"/>
              </a:lnSpc>
              <a:spcBef>
                <a:spcPts val="0"/>
              </a:spcBef>
              <a:spcAft>
                <a:spcPts val="0"/>
              </a:spcAft>
              <a:buClr>
                <a:srgbClr val="59280F"/>
              </a:buClr>
              <a:buSzPts val="1800"/>
              <a:buFont typeface="Georgia"/>
              <a:buChar char="●"/>
            </a:pPr>
            <a:r>
              <a:rPr lang="en" sz="1800">
                <a:solidFill>
                  <a:srgbClr val="59280F"/>
                </a:solidFill>
                <a:latin typeface="Georgia"/>
                <a:ea typeface="Georgia"/>
                <a:cs typeface="Georgia"/>
                <a:sym typeface="Georgia"/>
              </a:rPr>
              <a:t>Requests</a:t>
            </a:r>
            <a:endParaRPr sz="1800">
              <a:solidFill>
                <a:srgbClr val="59280F"/>
              </a:solidFill>
              <a:latin typeface="Georgia"/>
              <a:ea typeface="Georgia"/>
              <a:cs typeface="Georgia"/>
              <a:sym typeface="Georgia"/>
            </a:endParaRPr>
          </a:p>
          <a:p>
            <a:pPr marL="342900" marR="0" lvl="0" indent="-304800" algn="l" rtl="0">
              <a:lnSpc>
                <a:spcPct val="100000"/>
              </a:lnSpc>
              <a:spcBef>
                <a:spcPts val="0"/>
              </a:spcBef>
              <a:spcAft>
                <a:spcPts val="0"/>
              </a:spcAft>
              <a:buClr>
                <a:srgbClr val="59280F"/>
              </a:buClr>
              <a:buSzPts val="1800"/>
              <a:buFont typeface="Georgia"/>
              <a:buChar char="●"/>
            </a:pPr>
            <a:r>
              <a:rPr lang="en" sz="1800">
                <a:solidFill>
                  <a:srgbClr val="59280F"/>
                </a:solidFill>
                <a:latin typeface="Georgia"/>
                <a:ea typeface="Georgia"/>
                <a:cs typeface="Georgia"/>
                <a:sym typeface="Georgia"/>
              </a:rPr>
              <a:t>Expense Reports</a:t>
            </a:r>
            <a:endParaRPr sz="1800">
              <a:solidFill>
                <a:srgbClr val="59280F"/>
              </a:solidFill>
              <a:latin typeface="Georgia"/>
              <a:ea typeface="Georgia"/>
              <a:cs typeface="Georgia"/>
              <a:sym typeface="Georgia"/>
            </a:endParaRPr>
          </a:p>
          <a:p>
            <a:pPr marL="342900" marR="0" lvl="0" indent="-304800" algn="l" rtl="0">
              <a:lnSpc>
                <a:spcPct val="100000"/>
              </a:lnSpc>
              <a:spcBef>
                <a:spcPts val="0"/>
              </a:spcBef>
              <a:spcAft>
                <a:spcPts val="0"/>
              </a:spcAft>
              <a:buClr>
                <a:srgbClr val="59280F"/>
              </a:buClr>
              <a:buSzPts val="1800"/>
              <a:buFont typeface="Georgia"/>
              <a:buChar char="●"/>
            </a:pPr>
            <a:r>
              <a:rPr lang="en" sz="1800">
                <a:solidFill>
                  <a:srgbClr val="59280F"/>
                </a:solidFill>
                <a:latin typeface="Georgia"/>
                <a:ea typeface="Georgia"/>
                <a:cs typeface="Georgia"/>
                <a:sym typeface="Georgia"/>
              </a:rPr>
              <a:t>Payment Methods</a:t>
            </a:r>
            <a:endParaRPr sz="1800">
              <a:solidFill>
                <a:srgbClr val="59280F"/>
              </a:solidFill>
              <a:latin typeface="Georgia"/>
              <a:ea typeface="Georgia"/>
              <a:cs typeface="Georgia"/>
              <a:sym typeface="Georgia"/>
            </a:endParaRPr>
          </a:p>
          <a:p>
            <a:pPr marL="342900" marR="0" lvl="0" indent="-304800" algn="l" rtl="0">
              <a:lnSpc>
                <a:spcPct val="100000"/>
              </a:lnSpc>
              <a:spcBef>
                <a:spcPts val="0"/>
              </a:spcBef>
              <a:spcAft>
                <a:spcPts val="0"/>
              </a:spcAft>
              <a:buClr>
                <a:srgbClr val="59280F"/>
              </a:buClr>
              <a:buSzPts val="1800"/>
              <a:buFont typeface="Georgia"/>
              <a:buChar char="●"/>
            </a:pPr>
            <a:r>
              <a:rPr lang="en" sz="1800" i="0" u="none">
                <a:solidFill>
                  <a:srgbClr val="59280F"/>
                </a:solidFill>
                <a:latin typeface="Georgia"/>
                <a:ea typeface="Georgia"/>
                <a:cs typeface="Georgia"/>
                <a:sym typeface="Georgia"/>
              </a:rPr>
              <a:t>Accounts Payable </a:t>
            </a:r>
            <a:r>
              <a:rPr lang="en" sz="1800" i="0" u="sng">
                <a:solidFill>
                  <a:srgbClr val="59280F"/>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Website</a:t>
            </a:r>
            <a:endParaRPr sz="800">
              <a:solidFill>
                <a:srgbClr val="59280F"/>
              </a:solidFill>
              <a:latin typeface="Georgia"/>
              <a:ea typeface="Georgia"/>
              <a:cs typeface="Georgia"/>
              <a:sym typeface="Georgia"/>
            </a:endParaRPr>
          </a:p>
          <a:p>
            <a:pPr marL="800100" marR="0" lvl="1" indent="-304800" algn="l" rtl="0">
              <a:lnSpc>
                <a:spcPct val="100000"/>
              </a:lnSpc>
              <a:spcBef>
                <a:spcPts val="0"/>
              </a:spcBef>
              <a:spcAft>
                <a:spcPts val="0"/>
              </a:spcAft>
              <a:buClr>
                <a:srgbClr val="59280F"/>
              </a:buClr>
              <a:buSzPts val="1800"/>
              <a:buFont typeface="Georgia"/>
              <a:buChar char="○"/>
            </a:pPr>
            <a:r>
              <a:rPr lang="en" sz="1800" i="0" u="sng" strike="noStrike" cap="none">
                <a:solidFill>
                  <a:srgbClr val="59280F"/>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Travel Policy</a:t>
            </a:r>
            <a:endParaRPr sz="800">
              <a:solidFill>
                <a:srgbClr val="59280F"/>
              </a:solidFill>
              <a:latin typeface="Georgia"/>
              <a:ea typeface="Georgia"/>
              <a:cs typeface="Georgia"/>
              <a:sym typeface="Georgia"/>
            </a:endParaRPr>
          </a:p>
          <a:p>
            <a:pPr marL="800100" marR="0" lvl="1" indent="-304800" algn="l" rtl="0">
              <a:lnSpc>
                <a:spcPct val="100000"/>
              </a:lnSpc>
              <a:spcBef>
                <a:spcPts val="0"/>
              </a:spcBef>
              <a:spcAft>
                <a:spcPts val="0"/>
              </a:spcAft>
              <a:buClr>
                <a:srgbClr val="59280F"/>
              </a:buClr>
              <a:buSzPts val="1800"/>
              <a:buFont typeface="Georgia"/>
              <a:buChar char="○"/>
            </a:pPr>
            <a:r>
              <a:rPr lang="en" sz="1800" i="0" u="none" strike="noStrike" cap="none">
                <a:solidFill>
                  <a:srgbClr val="59280F"/>
                </a:solidFill>
                <a:latin typeface="Georgia"/>
                <a:ea typeface="Georgia"/>
                <a:cs typeface="Georgia"/>
                <a:sym typeface="Georgia"/>
              </a:rPr>
              <a:t>Expense Report </a:t>
            </a:r>
            <a:r>
              <a:rPr lang="en" sz="1800" i="0" u="sng" strike="noStrike" cap="none">
                <a:solidFill>
                  <a:srgbClr val="59280F"/>
                </a:solidFill>
                <a:latin typeface="Georgia"/>
                <a:ea typeface="Georgia"/>
                <a:cs typeface="Georgia"/>
                <a:sym typeface="Georgia"/>
                <a:hlinkClick r:id="rId5">
                  <a:extLst>
                    <a:ext uri="{A12FA001-AC4F-418D-AE19-62706E023703}">
                      <ahyp:hlinkClr xmlns:ahyp="http://schemas.microsoft.com/office/drawing/2018/hyperlinkcolor" val="tx"/>
                    </a:ext>
                  </a:extLst>
                </a:hlinkClick>
              </a:rPr>
              <a:t>Tips</a:t>
            </a:r>
            <a:endParaRPr sz="800">
              <a:solidFill>
                <a:srgbClr val="59280F"/>
              </a:solidFill>
              <a:latin typeface="Georgia"/>
              <a:ea typeface="Georgia"/>
              <a:cs typeface="Georgia"/>
              <a:sym typeface="Georgia"/>
            </a:endParaRPr>
          </a:p>
          <a:p>
            <a:pPr marL="342900" marR="0" lvl="0" indent="-304800" algn="l" rtl="0">
              <a:lnSpc>
                <a:spcPct val="100000"/>
              </a:lnSpc>
              <a:spcBef>
                <a:spcPts val="0"/>
              </a:spcBef>
              <a:spcAft>
                <a:spcPts val="0"/>
              </a:spcAft>
              <a:buClr>
                <a:srgbClr val="59280F"/>
              </a:buClr>
              <a:buSzPts val="1800"/>
              <a:buFont typeface="Georgia"/>
              <a:buChar char="●"/>
            </a:pPr>
            <a:r>
              <a:rPr lang="en" sz="1800">
                <a:solidFill>
                  <a:srgbClr val="59280F"/>
                </a:solidFill>
                <a:latin typeface="Georgia"/>
                <a:ea typeface="Georgia"/>
                <a:cs typeface="Georgia"/>
                <a:sym typeface="Georgia"/>
              </a:rPr>
              <a:t>Chat with Travel</a:t>
            </a:r>
            <a:endParaRPr sz="1800">
              <a:solidFill>
                <a:srgbClr val="59280F"/>
              </a:solidFill>
              <a:latin typeface="Georgia"/>
              <a:ea typeface="Georgia"/>
              <a:cs typeface="Georgia"/>
              <a:sym typeface="Georgia"/>
            </a:endParaRPr>
          </a:p>
          <a:p>
            <a:pPr marL="342900" marR="0" lvl="0" indent="-304800" algn="l" rtl="0">
              <a:lnSpc>
                <a:spcPct val="100000"/>
              </a:lnSpc>
              <a:spcBef>
                <a:spcPts val="0"/>
              </a:spcBef>
              <a:spcAft>
                <a:spcPts val="0"/>
              </a:spcAft>
              <a:buClr>
                <a:srgbClr val="59280F"/>
              </a:buClr>
              <a:buSzPts val="1800"/>
              <a:buFont typeface="Georgia"/>
              <a:buChar char="●"/>
            </a:pPr>
            <a:r>
              <a:rPr lang="en" sz="1800" i="0" u="none">
                <a:solidFill>
                  <a:srgbClr val="59280F"/>
                </a:solidFill>
                <a:latin typeface="Georgia"/>
                <a:ea typeface="Georgia"/>
                <a:cs typeface="Georgia"/>
                <a:sym typeface="Georgia"/>
              </a:rPr>
              <a:t>Contact Information</a:t>
            </a:r>
            <a:endParaRPr sz="800">
              <a:solidFill>
                <a:srgbClr val="59280F"/>
              </a:solidFill>
              <a:latin typeface="Georgia"/>
              <a:ea typeface="Georgia"/>
              <a:cs typeface="Georgia"/>
              <a:sym typeface="Georgia"/>
            </a:endParaRPr>
          </a:p>
          <a:p>
            <a:pPr marL="342900" marR="0" lvl="0" indent="-190500" algn="l" rtl="0">
              <a:lnSpc>
                <a:spcPct val="100000"/>
              </a:lnSpc>
              <a:spcBef>
                <a:spcPts val="0"/>
              </a:spcBef>
              <a:spcAft>
                <a:spcPts val="0"/>
              </a:spcAft>
              <a:buClr>
                <a:schemeClr val="dk2"/>
              </a:buClr>
              <a:buSzPts val="2400"/>
              <a:buFont typeface="Arial"/>
              <a:buNone/>
            </a:pPr>
            <a:endParaRPr sz="2000" i="0" u="none">
              <a:solidFill>
                <a:srgbClr val="3B1808"/>
              </a:solidFill>
              <a:latin typeface="Georgia"/>
              <a:ea typeface="Georgia"/>
              <a:cs typeface="Georgia"/>
              <a:sym typeface="Georgia"/>
            </a:endParaRPr>
          </a:p>
          <a:p>
            <a:pPr marL="342900" marR="0" lvl="0" indent="-190500" algn="l" rtl="0">
              <a:lnSpc>
                <a:spcPct val="100000"/>
              </a:lnSpc>
              <a:spcBef>
                <a:spcPts val="0"/>
              </a:spcBef>
              <a:spcAft>
                <a:spcPts val="0"/>
              </a:spcAft>
              <a:buClr>
                <a:schemeClr val="dk2"/>
              </a:buClr>
              <a:buSzPts val="2400"/>
              <a:buFont typeface="Arial"/>
              <a:buNone/>
            </a:pPr>
            <a:endParaRPr sz="2000" b="0" i="0" u="none">
              <a:solidFill>
                <a:schemeClr val="dk2"/>
              </a:solidFill>
              <a:latin typeface="Arial"/>
              <a:ea typeface="Arial"/>
              <a:cs typeface="Arial"/>
              <a:sym typeface="Arial"/>
            </a:endParaRPr>
          </a:p>
          <a:p>
            <a:pPr marL="342900" marR="0" lvl="0" indent="-342900" algn="l" rtl="0">
              <a:lnSpc>
                <a:spcPct val="100000"/>
              </a:lnSpc>
              <a:spcBef>
                <a:spcPts val="0"/>
              </a:spcBef>
              <a:spcAft>
                <a:spcPts val="0"/>
              </a:spcAft>
              <a:buClr>
                <a:schemeClr val="dk2"/>
              </a:buClr>
              <a:buSzPts val="2400"/>
              <a:buFont typeface="Georgia"/>
              <a:buNone/>
            </a:pPr>
            <a:r>
              <a:rPr lang="en" sz="2000" b="0" i="0" u="none">
                <a:solidFill>
                  <a:schemeClr val="dk2"/>
                </a:solidFill>
                <a:latin typeface="Georgia"/>
                <a:ea typeface="Georgia"/>
                <a:cs typeface="Georgia"/>
                <a:sym typeface="Georgia"/>
              </a:rPr>
              <a:t>	</a:t>
            </a:r>
            <a:endParaRPr sz="1000"/>
          </a:p>
          <a:p>
            <a:pPr marL="0" marR="0" lvl="0" indent="0" algn="l" rtl="0">
              <a:lnSpc>
                <a:spcPct val="100000"/>
              </a:lnSpc>
              <a:spcBef>
                <a:spcPts val="0"/>
              </a:spcBef>
              <a:spcAft>
                <a:spcPts val="0"/>
              </a:spcAft>
              <a:buNone/>
            </a:pPr>
            <a:endParaRPr sz="2000" b="0" i="0" u="none">
              <a:solidFill>
                <a:schemeClr val="dk2"/>
              </a:solidFill>
              <a:latin typeface="Georgia"/>
              <a:ea typeface="Georgia"/>
              <a:cs typeface="Georgia"/>
              <a:sym typeface="Georgia"/>
            </a:endParaRPr>
          </a:p>
        </p:txBody>
      </p:sp>
      <p:pic>
        <p:nvPicPr>
          <p:cNvPr id="103" name="Google Shape;103;p26"/>
          <p:cNvPicPr preferRelativeResize="0"/>
          <p:nvPr/>
        </p:nvPicPr>
        <p:blipFill>
          <a:blip r:embed="rId6">
            <a:alphaModFix/>
          </a:blip>
          <a:stretch>
            <a:fillRect/>
          </a:stretch>
        </p:blipFill>
        <p:spPr>
          <a:xfrm rot="1261279">
            <a:off x="823376" y="1260600"/>
            <a:ext cx="2694392" cy="26943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7"/>
          <p:cNvSpPr txBox="1"/>
          <p:nvPr/>
        </p:nvSpPr>
        <p:spPr>
          <a:xfrm>
            <a:off x="573825" y="1232700"/>
            <a:ext cx="8289900" cy="224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333"/>
              </a:buClr>
              <a:buSzPts val="2400"/>
              <a:buFont typeface="Arial"/>
              <a:buNone/>
            </a:pPr>
            <a:r>
              <a:rPr lang="en" sz="2000" i="0" u="none">
                <a:solidFill>
                  <a:srgbClr val="59280F"/>
                </a:solidFill>
                <a:latin typeface="Georgia"/>
                <a:ea typeface="Georgia"/>
                <a:cs typeface="Georgia"/>
                <a:sym typeface="Georgia"/>
              </a:rPr>
              <a:t>Concur Travel and Expense is Rowan's system of record in facilitating all your University travel needs. Concur integrates encumbrances, travel bookings, and expense reporting into a single system of record. </a:t>
            </a:r>
            <a:endParaRPr sz="2000">
              <a:solidFill>
                <a:srgbClr val="59280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2400"/>
              <a:buFont typeface="Georgia"/>
              <a:buNone/>
            </a:pPr>
            <a:endParaRPr sz="2000" i="0" u="none">
              <a:solidFill>
                <a:srgbClr val="59280F"/>
              </a:solidFill>
              <a:latin typeface="Georgia"/>
              <a:ea typeface="Georgia"/>
              <a:cs typeface="Georgia"/>
              <a:sym typeface="Georgia"/>
            </a:endParaRPr>
          </a:p>
          <a:p>
            <a:pPr marL="0" marR="0" lvl="0" indent="0" algn="l" rtl="0">
              <a:lnSpc>
                <a:spcPct val="100000"/>
              </a:lnSpc>
              <a:spcBef>
                <a:spcPts val="0"/>
              </a:spcBef>
              <a:spcAft>
                <a:spcPts val="0"/>
              </a:spcAft>
              <a:buClr>
                <a:srgbClr val="333333"/>
              </a:buClr>
              <a:buSzPts val="2400"/>
              <a:buFont typeface="Arial"/>
              <a:buNone/>
            </a:pPr>
            <a:r>
              <a:rPr lang="en" sz="2000" i="0" u="none">
                <a:solidFill>
                  <a:srgbClr val="59280F"/>
                </a:solidFill>
                <a:latin typeface="Georgia"/>
                <a:ea typeface="Georgia"/>
                <a:cs typeface="Georgia"/>
                <a:sym typeface="Georgia"/>
              </a:rPr>
              <a:t>Through this technology, administrative functions are consolidated, thereby allowing you to seamlessly request travel, receive approval for travel, book travel, and submit travel-related expenses.</a:t>
            </a:r>
            <a:endParaRPr sz="2000">
              <a:solidFill>
                <a:srgbClr val="59280F"/>
              </a:solidFill>
              <a:latin typeface="Georgia"/>
              <a:ea typeface="Georgia"/>
              <a:cs typeface="Georgia"/>
              <a:sym typeface="Georgia"/>
            </a:endParaRPr>
          </a:p>
        </p:txBody>
      </p:sp>
      <p:sp>
        <p:nvSpPr>
          <p:cNvPr id="109" name="Google Shape;109;p27"/>
          <p:cNvSpPr txBox="1"/>
          <p:nvPr/>
        </p:nvSpPr>
        <p:spPr>
          <a:xfrm>
            <a:off x="304800" y="285750"/>
            <a:ext cx="4572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 sz="2800" i="0" u="none">
                <a:solidFill>
                  <a:srgbClr val="59280F"/>
                </a:solidFill>
                <a:latin typeface="Trebuchet MS"/>
                <a:ea typeface="Trebuchet MS"/>
                <a:cs typeface="Trebuchet MS"/>
                <a:sym typeface="Trebuchet MS"/>
              </a:rPr>
              <a:t>What is Concur?</a:t>
            </a:r>
            <a:endParaRPr>
              <a:solidFill>
                <a:srgbClr val="59280F"/>
              </a:solidFill>
              <a:latin typeface="Trebuchet MS"/>
              <a:ea typeface="Trebuchet MS"/>
              <a:cs typeface="Trebuchet MS"/>
              <a:sym typeface="Trebuchet MS"/>
            </a:endParaRPr>
          </a:p>
        </p:txBody>
      </p:sp>
      <p:pic>
        <p:nvPicPr>
          <p:cNvPr id="110" name="Google Shape;110;p27" descr="A blue and white logo&#10;&#10;Description automatically generated"/>
          <p:cNvPicPr preferRelativeResize="0"/>
          <p:nvPr/>
        </p:nvPicPr>
        <p:blipFill rotWithShape="1">
          <a:blip r:embed="rId3">
            <a:alphaModFix/>
          </a:blip>
          <a:srcRect/>
          <a:stretch/>
        </p:blipFill>
        <p:spPr>
          <a:xfrm>
            <a:off x="3418288" y="3903750"/>
            <a:ext cx="2307431" cy="8358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8"/>
          <p:cNvSpPr txBox="1"/>
          <p:nvPr/>
        </p:nvSpPr>
        <p:spPr>
          <a:xfrm>
            <a:off x="152400" y="127400"/>
            <a:ext cx="39741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2800"/>
              <a:buFont typeface="Arial"/>
              <a:buNone/>
            </a:pPr>
            <a:r>
              <a:rPr lang="en" sz="2800" i="0" u="none">
                <a:solidFill>
                  <a:srgbClr val="59280F"/>
                </a:solidFill>
                <a:latin typeface="Trebuchet MS"/>
                <a:ea typeface="Trebuchet MS"/>
                <a:cs typeface="Trebuchet MS"/>
                <a:sym typeface="Trebuchet MS"/>
              </a:rPr>
              <a:t>Logging into Concur</a:t>
            </a:r>
            <a:endParaRPr sz="2800">
              <a:solidFill>
                <a:srgbClr val="59280F"/>
              </a:solidFill>
              <a:latin typeface="Trebuchet MS"/>
              <a:ea typeface="Trebuchet MS"/>
              <a:cs typeface="Trebuchet MS"/>
              <a:sym typeface="Trebuchet MS"/>
            </a:endParaRPr>
          </a:p>
        </p:txBody>
      </p:sp>
      <p:sp>
        <p:nvSpPr>
          <p:cNvPr id="116" name="Google Shape;116;p28"/>
          <p:cNvSpPr txBox="1"/>
          <p:nvPr/>
        </p:nvSpPr>
        <p:spPr>
          <a:xfrm>
            <a:off x="225700" y="834300"/>
            <a:ext cx="7926000" cy="381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Georgia"/>
              <a:buNone/>
            </a:pPr>
            <a:endParaRPr sz="2000" b="1" i="0" u="none">
              <a:solidFill>
                <a:srgbClr val="59280F"/>
              </a:solidFill>
              <a:latin typeface="Georgia"/>
              <a:ea typeface="Georgia"/>
              <a:cs typeface="Georgia"/>
              <a:sym typeface="Georgia"/>
            </a:endParaRPr>
          </a:p>
          <a:p>
            <a:pPr marL="0" marR="0" lvl="0" indent="-127000" algn="l" rtl="0">
              <a:lnSpc>
                <a:spcPct val="100000"/>
              </a:lnSpc>
              <a:spcBef>
                <a:spcPts val="0"/>
              </a:spcBef>
              <a:spcAft>
                <a:spcPts val="0"/>
              </a:spcAft>
              <a:buClr>
                <a:srgbClr val="59280F"/>
              </a:buClr>
              <a:buSzPts val="2000"/>
              <a:buFont typeface="Georgia"/>
              <a:buAutoNum type="arabicPeriod"/>
            </a:pPr>
            <a:r>
              <a:rPr lang="en" sz="2000" i="0" u="none">
                <a:solidFill>
                  <a:srgbClr val="59280F"/>
                </a:solidFill>
                <a:latin typeface="Georgia"/>
                <a:ea typeface="Georgia"/>
                <a:cs typeface="Georgia"/>
                <a:sym typeface="Georgia"/>
              </a:rPr>
              <a:t> Visit </a:t>
            </a:r>
            <a:r>
              <a:rPr lang="en" sz="2000" i="0" u="sng">
                <a:solidFill>
                  <a:srgbClr val="45818E"/>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go.rowan.edu/ConcurTrave</a:t>
            </a:r>
            <a:r>
              <a:rPr lang="en" sz="2000" i="0" u="sng">
                <a:solidFill>
                  <a:srgbClr val="45818E"/>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l</a:t>
            </a:r>
            <a:endParaRPr sz="2000">
              <a:solidFill>
                <a:srgbClr val="45818E"/>
              </a:solidFill>
              <a:latin typeface="Georgia"/>
              <a:ea typeface="Georgia"/>
              <a:cs typeface="Georgia"/>
              <a:sym typeface="Georgia"/>
            </a:endParaRPr>
          </a:p>
          <a:p>
            <a:pPr marL="0" marR="0" lvl="0" indent="-127000" algn="l" rtl="0">
              <a:lnSpc>
                <a:spcPct val="100000"/>
              </a:lnSpc>
              <a:spcBef>
                <a:spcPts val="0"/>
              </a:spcBef>
              <a:spcAft>
                <a:spcPts val="0"/>
              </a:spcAft>
              <a:buClr>
                <a:srgbClr val="59280F"/>
              </a:buClr>
              <a:buSzPts val="2000"/>
              <a:buFont typeface="Georgia"/>
              <a:buAutoNum type="arabicPeriod"/>
            </a:pPr>
            <a:r>
              <a:rPr lang="en" sz="2000" i="0" u="none">
                <a:solidFill>
                  <a:srgbClr val="59280F"/>
                </a:solidFill>
                <a:latin typeface="Georgia"/>
                <a:ea typeface="Georgia"/>
                <a:cs typeface="Georgia"/>
                <a:sym typeface="Georgia"/>
              </a:rPr>
              <a:t> Enter your Rowan NetID.</a:t>
            </a:r>
            <a:endParaRPr sz="2000">
              <a:solidFill>
                <a:srgbClr val="59280F"/>
              </a:solidFill>
              <a:latin typeface="Georgia"/>
              <a:ea typeface="Georgia"/>
              <a:cs typeface="Georgia"/>
              <a:sym typeface="Georgia"/>
            </a:endParaRPr>
          </a:p>
          <a:p>
            <a:pPr marL="0" marR="0" lvl="0" indent="-127000" algn="l" rtl="0">
              <a:lnSpc>
                <a:spcPct val="100000"/>
              </a:lnSpc>
              <a:spcBef>
                <a:spcPts val="0"/>
              </a:spcBef>
              <a:spcAft>
                <a:spcPts val="0"/>
              </a:spcAft>
              <a:buClr>
                <a:srgbClr val="59280F"/>
              </a:buClr>
              <a:buSzPts val="2000"/>
              <a:buFont typeface="Georgia"/>
              <a:buAutoNum type="arabicPeriod"/>
            </a:pPr>
            <a:r>
              <a:rPr lang="en" sz="2000" i="0" u="none">
                <a:solidFill>
                  <a:srgbClr val="59280F"/>
                </a:solidFill>
                <a:latin typeface="Georgia"/>
                <a:ea typeface="Georgia"/>
                <a:cs typeface="Georgia"/>
                <a:sym typeface="Georgia"/>
              </a:rPr>
              <a:t> Select Login and complete Duo two-factor authentication, if prompted.</a:t>
            </a:r>
            <a:endParaRPr sz="2000">
              <a:solidFill>
                <a:srgbClr val="59280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1800"/>
              <a:buFont typeface="Georgia"/>
              <a:buNone/>
            </a:pPr>
            <a:endParaRPr sz="2000" i="0" u="none">
              <a:solidFill>
                <a:srgbClr val="59280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1800"/>
              <a:buFont typeface="Arial"/>
              <a:buNone/>
            </a:pPr>
            <a:r>
              <a:rPr lang="en" sz="2000" b="1" i="1" u="none">
                <a:solidFill>
                  <a:srgbClr val="59280F"/>
                </a:solidFill>
                <a:latin typeface="Georgia"/>
                <a:ea typeface="Georgia"/>
                <a:cs typeface="Georgia"/>
                <a:sym typeface="Georgia"/>
              </a:rPr>
              <a:t>or</a:t>
            </a:r>
            <a:r>
              <a:rPr lang="en" sz="2000" i="1" u="none">
                <a:solidFill>
                  <a:srgbClr val="59280F"/>
                </a:solidFill>
                <a:latin typeface="Georgia"/>
                <a:ea typeface="Georgia"/>
                <a:cs typeface="Georgia"/>
                <a:sym typeface="Georgia"/>
              </a:rPr>
              <a:t> </a:t>
            </a:r>
            <a:endParaRPr sz="2000" i="1">
              <a:solidFill>
                <a:srgbClr val="59280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1800"/>
              <a:buFont typeface="Georgia"/>
              <a:buNone/>
            </a:pPr>
            <a:endParaRPr sz="2000" i="0" u="none">
              <a:solidFill>
                <a:srgbClr val="59280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1800"/>
              <a:buFont typeface="Arial"/>
              <a:buNone/>
            </a:pPr>
            <a:r>
              <a:rPr lang="en" sz="2000" i="0" u="none">
                <a:solidFill>
                  <a:srgbClr val="59280F"/>
                </a:solidFill>
                <a:latin typeface="Georgia"/>
                <a:ea typeface="Georgia"/>
                <a:cs typeface="Georgia"/>
                <a:sym typeface="Georgia"/>
              </a:rPr>
              <a:t>visit the </a:t>
            </a:r>
            <a:r>
              <a:rPr lang="en" sz="2000" u="sng">
                <a:solidFill>
                  <a:schemeClr val="hlink"/>
                </a:solidFill>
                <a:latin typeface="Georgia"/>
                <a:ea typeface="Georgia"/>
                <a:cs typeface="Georgia"/>
                <a:sym typeface="Georgia"/>
                <a:hlinkClick r:id="rId4"/>
              </a:rPr>
              <a:t>Accounts Payable Webpage</a:t>
            </a:r>
            <a:r>
              <a:rPr lang="en" sz="2000" i="0" u="none">
                <a:solidFill>
                  <a:srgbClr val="59280F"/>
                </a:solidFill>
                <a:latin typeface="Georgia"/>
                <a:ea typeface="Georgia"/>
                <a:cs typeface="Georgia"/>
                <a:sym typeface="Georgia"/>
              </a:rPr>
              <a:t> and select the blue SAP Concur button and follow steps 2-3 to login.</a:t>
            </a:r>
            <a:endParaRPr sz="2000">
              <a:solidFill>
                <a:srgbClr val="59280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2400"/>
              <a:buFont typeface="Arial"/>
              <a:buNone/>
            </a:pPr>
            <a:r>
              <a:rPr lang="en" sz="2100" i="0" u="none">
                <a:solidFill>
                  <a:schemeClr val="dk2"/>
                </a:solidFill>
                <a:latin typeface="Cambria"/>
                <a:ea typeface="Cambria"/>
                <a:cs typeface="Cambria"/>
                <a:sym typeface="Cambria"/>
              </a:rPr>
              <a:t> </a:t>
            </a:r>
            <a:endParaRPr sz="1100">
              <a:latin typeface="Cambria"/>
              <a:ea typeface="Cambria"/>
              <a:cs typeface="Cambria"/>
              <a:sym typeface="Cambria"/>
            </a:endParaRPr>
          </a:p>
          <a:p>
            <a:pPr marL="0" marR="0" lvl="0" indent="0" algn="l" rtl="0">
              <a:lnSpc>
                <a:spcPct val="100000"/>
              </a:lnSpc>
              <a:spcBef>
                <a:spcPts val="0"/>
              </a:spcBef>
              <a:spcAft>
                <a:spcPts val="0"/>
              </a:spcAft>
              <a:buNone/>
            </a:pPr>
            <a:endParaRPr sz="2100" b="0" i="0" u="none">
              <a:solidFill>
                <a:schemeClr val="dk2"/>
              </a:solidFill>
              <a:latin typeface="Arial"/>
              <a:ea typeface="Arial"/>
              <a:cs typeface="Arial"/>
              <a:sym typeface="Arial"/>
            </a:endParaRPr>
          </a:p>
        </p:txBody>
      </p:sp>
      <p:pic>
        <p:nvPicPr>
          <p:cNvPr id="117" name="Google Shape;117;p28"/>
          <p:cNvPicPr preferRelativeResize="0"/>
          <p:nvPr/>
        </p:nvPicPr>
        <p:blipFill rotWithShape="1">
          <a:blip r:embed="rId5">
            <a:alphaModFix/>
          </a:blip>
          <a:srcRect l="435" t="35336" r="68234" b="43145"/>
          <a:stretch/>
        </p:blipFill>
        <p:spPr>
          <a:xfrm>
            <a:off x="5127075" y="4068600"/>
            <a:ext cx="1745224" cy="714774"/>
          </a:xfrm>
          <a:prstGeom prst="rect">
            <a:avLst/>
          </a:prstGeom>
          <a:noFill/>
          <a:ln>
            <a:noFill/>
          </a:ln>
          <a:effectLst>
            <a:outerShdw blurRad="190500" algn="tl" rotWithShape="0">
              <a:srgbClr val="000000">
                <a:alpha val="69803"/>
              </a:srgbClr>
            </a:outerShdw>
          </a:effectLst>
        </p:spPr>
      </p:pic>
      <p:sp>
        <p:nvSpPr>
          <p:cNvPr id="118" name="Google Shape;118;p28"/>
          <p:cNvSpPr/>
          <p:nvPr/>
        </p:nvSpPr>
        <p:spPr>
          <a:xfrm rot="5400000">
            <a:off x="3550200" y="3755090"/>
            <a:ext cx="897000" cy="1524000"/>
          </a:xfrm>
          <a:prstGeom prst="upArrow">
            <a:avLst>
              <a:gd name="adj1" fmla="val 3708"/>
              <a:gd name="adj2" fmla="val 50000"/>
            </a:avLst>
          </a:prstGeom>
          <a:solidFill>
            <a:srgbClr val="F7C21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2"/>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9"/>
          <p:cNvPicPr preferRelativeResize="0"/>
          <p:nvPr/>
        </p:nvPicPr>
        <p:blipFill rotWithShape="1">
          <a:blip r:embed="rId3">
            <a:alphaModFix/>
          </a:blip>
          <a:srcRect r="-257" b="6644"/>
          <a:stretch/>
        </p:blipFill>
        <p:spPr>
          <a:xfrm>
            <a:off x="1710300" y="957876"/>
            <a:ext cx="6720701" cy="3615224"/>
          </a:xfrm>
          <a:prstGeom prst="rect">
            <a:avLst/>
          </a:prstGeom>
          <a:noFill/>
          <a:ln>
            <a:noFill/>
          </a:ln>
          <a:effectLst>
            <a:outerShdw blurRad="190500" algn="tl" rotWithShape="0">
              <a:srgbClr val="000000">
                <a:alpha val="69803"/>
              </a:srgbClr>
            </a:outerShdw>
          </a:effectLst>
        </p:spPr>
      </p:pic>
      <p:sp>
        <p:nvSpPr>
          <p:cNvPr id="124" name="Google Shape;124;p29"/>
          <p:cNvSpPr txBox="1"/>
          <p:nvPr/>
        </p:nvSpPr>
        <p:spPr>
          <a:xfrm>
            <a:off x="23798" y="57150"/>
            <a:ext cx="6842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2800"/>
              <a:buFont typeface="Arial"/>
              <a:buNone/>
            </a:pPr>
            <a:r>
              <a:rPr lang="en" sz="2800" i="0" u="none">
                <a:solidFill>
                  <a:srgbClr val="59280F"/>
                </a:solidFill>
                <a:latin typeface="Trebuchet MS"/>
                <a:ea typeface="Trebuchet MS"/>
                <a:cs typeface="Trebuchet MS"/>
                <a:sym typeface="Trebuchet MS"/>
              </a:rPr>
              <a:t>Rowan University Concur Homepage </a:t>
            </a:r>
            <a:endParaRPr>
              <a:solidFill>
                <a:srgbClr val="59280F"/>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0"/>
          <p:cNvSpPr txBox="1"/>
          <p:nvPr/>
        </p:nvSpPr>
        <p:spPr>
          <a:xfrm>
            <a:off x="0" y="122000"/>
            <a:ext cx="6351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2800"/>
              <a:buFont typeface="Arial"/>
              <a:buNone/>
            </a:pPr>
            <a:r>
              <a:rPr lang="en" sz="2800" i="0" u="none">
                <a:solidFill>
                  <a:srgbClr val="59280F"/>
                </a:solidFill>
                <a:latin typeface="Trebuchet MS"/>
                <a:ea typeface="Trebuchet MS"/>
                <a:cs typeface="Trebuchet MS"/>
                <a:sym typeface="Trebuchet MS"/>
              </a:rPr>
              <a:t>Assessing Training Videos &amp; Guides</a:t>
            </a:r>
            <a:endParaRPr sz="2800">
              <a:solidFill>
                <a:srgbClr val="59280F"/>
              </a:solidFill>
              <a:latin typeface="Trebuchet MS"/>
              <a:ea typeface="Trebuchet MS"/>
              <a:cs typeface="Trebuchet MS"/>
              <a:sym typeface="Trebuchet MS"/>
            </a:endParaRPr>
          </a:p>
        </p:txBody>
      </p:sp>
      <p:pic>
        <p:nvPicPr>
          <p:cNvPr id="131" name="Google Shape;131;p30" descr="A black rectangular object with blue text&#10;&#10;Description automatically generated"/>
          <p:cNvPicPr preferRelativeResize="0"/>
          <p:nvPr/>
        </p:nvPicPr>
        <p:blipFill rotWithShape="1">
          <a:blip r:embed="rId3">
            <a:alphaModFix/>
          </a:blip>
          <a:srcRect/>
          <a:stretch/>
        </p:blipFill>
        <p:spPr>
          <a:xfrm>
            <a:off x="113625" y="1871775"/>
            <a:ext cx="6229349" cy="1120378"/>
          </a:xfrm>
          <a:prstGeom prst="rect">
            <a:avLst/>
          </a:prstGeom>
          <a:noFill/>
          <a:ln>
            <a:noFill/>
          </a:ln>
          <a:effectLst>
            <a:outerShdw blurRad="190500" algn="tl" rotWithShape="0">
              <a:srgbClr val="000000">
                <a:alpha val="69803"/>
              </a:srgbClr>
            </a:outerShdw>
          </a:effectLst>
        </p:spPr>
      </p:pic>
      <p:pic>
        <p:nvPicPr>
          <p:cNvPr id="132" name="Google Shape;132;p30" descr="A screenshot of a computer&#10;&#10;Description automatically generated"/>
          <p:cNvPicPr preferRelativeResize="0"/>
          <p:nvPr/>
        </p:nvPicPr>
        <p:blipFill rotWithShape="1">
          <a:blip r:embed="rId4">
            <a:alphaModFix/>
          </a:blip>
          <a:srcRect l="7859"/>
          <a:stretch/>
        </p:blipFill>
        <p:spPr>
          <a:xfrm>
            <a:off x="6342975" y="2413225"/>
            <a:ext cx="1725700" cy="2243150"/>
          </a:xfrm>
          <a:prstGeom prst="rect">
            <a:avLst/>
          </a:prstGeom>
          <a:noFill/>
          <a:ln>
            <a:noFill/>
          </a:ln>
          <a:effectLst>
            <a:outerShdw blurRad="57150" dist="19050" dir="11340000" algn="bl" rotWithShape="0">
              <a:srgbClr val="000000">
                <a:alpha val="50000"/>
              </a:srgbClr>
            </a:outerShdw>
          </a:effectLst>
        </p:spPr>
      </p:pic>
      <p:sp>
        <p:nvSpPr>
          <p:cNvPr id="133" name="Google Shape;133;p30"/>
          <p:cNvSpPr txBox="1"/>
          <p:nvPr/>
        </p:nvSpPr>
        <p:spPr>
          <a:xfrm>
            <a:off x="113625" y="1330800"/>
            <a:ext cx="55245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2400"/>
              <a:buFont typeface="Arial"/>
              <a:buNone/>
            </a:pPr>
            <a:r>
              <a:rPr lang="en" sz="2000" i="0" u="none">
                <a:solidFill>
                  <a:srgbClr val="59280F"/>
                </a:solidFill>
                <a:latin typeface="Georgia"/>
                <a:ea typeface="Georgia"/>
                <a:cs typeface="Georgia"/>
                <a:sym typeface="Georgia"/>
              </a:rPr>
              <a:t>Select Help in the upper right corner  </a:t>
            </a:r>
            <a:endParaRPr sz="2000">
              <a:solidFill>
                <a:srgbClr val="59280F"/>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2400"/>
              <a:buFont typeface="Georgia"/>
              <a:buNone/>
            </a:pPr>
            <a:endParaRPr sz="2400" i="0" u="none">
              <a:solidFill>
                <a:schemeClr val="dk2"/>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2400"/>
              <a:buFont typeface="Georgia"/>
              <a:buNone/>
            </a:pPr>
            <a:endParaRPr sz="2400" i="0" u="none">
              <a:solidFill>
                <a:schemeClr val="dk2"/>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2400"/>
              <a:buFont typeface="Georgia"/>
              <a:buNone/>
            </a:pPr>
            <a:endParaRPr sz="2400" i="0" u="none">
              <a:solidFill>
                <a:schemeClr val="dk2"/>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2400"/>
              <a:buFont typeface="Georgia"/>
              <a:buNone/>
            </a:pPr>
            <a:endParaRPr sz="2400" i="0" u="none">
              <a:solidFill>
                <a:schemeClr val="dk2"/>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2400"/>
              <a:buFont typeface="Georgia"/>
              <a:buNone/>
            </a:pPr>
            <a:endParaRPr sz="2400" i="0" u="none">
              <a:solidFill>
                <a:schemeClr val="dk2"/>
              </a:solidFill>
              <a:latin typeface="Georgia"/>
              <a:ea typeface="Georgia"/>
              <a:cs typeface="Georgia"/>
              <a:sym typeface="Georgia"/>
            </a:endParaRPr>
          </a:p>
          <a:p>
            <a:pPr marL="0" marR="0" lvl="0" indent="0" algn="l" rtl="0">
              <a:lnSpc>
                <a:spcPct val="100000"/>
              </a:lnSpc>
              <a:spcBef>
                <a:spcPts val="0"/>
              </a:spcBef>
              <a:spcAft>
                <a:spcPts val="0"/>
              </a:spcAft>
              <a:buClr>
                <a:schemeClr val="dk2"/>
              </a:buClr>
              <a:buSzPts val="2400"/>
              <a:buFont typeface="Arial"/>
              <a:buNone/>
            </a:pPr>
            <a:r>
              <a:rPr lang="en" sz="2000" i="0" u="none">
                <a:solidFill>
                  <a:srgbClr val="59280F"/>
                </a:solidFill>
                <a:latin typeface="Georgia"/>
                <a:ea typeface="Georgia"/>
                <a:cs typeface="Georgia"/>
                <a:sym typeface="Georgia"/>
              </a:rPr>
              <a:t> 						</a:t>
            </a:r>
            <a:endParaRPr sz="2000" i="0" u="none">
              <a:solidFill>
                <a:srgbClr val="59280F"/>
              </a:solidFill>
              <a:latin typeface="Georgia"/>
              <a:ea typeface="Georgia"/>
              <a:cs typeface="Georgia"/>
              <a:sym typeface="Georgia"/>
            </a:endParaRPr>
          </a:p>
          <a:p>
            <a:pPr marL="2743200" marR="0" lvl="0" indent="457200" algn="l" rtl="0">
              <a:lnSpc>
                <a:spcPct val="100000"/>
              </a:lnSpc>
              <a:spcBef>
                <a:spcPts val="0"/>
              </a:spcBef>
              <a:spcAft>
                <a:spcPts val="0"/>
              </a:spcAft>
              <a:buClr>
                <a:schemeClr val="dk2"/>
              </a:buClr>
              <a:buSzPts val="2400"/>
              <a:buFont typeface="Arial"/>
              <a:buNone/>
            </a:pPr>
            <a:r>
              <a:rPr lang="en" sz="2000" i="0" u="none">
                <a:solidFill>
                  <a:srgbClr val="59280F"/>
                </a:solidFill>
                <a:latin typeface="Georgia"/>
                <a:ea typeface="Georgia"/>
                <a:cs typeface="Georgia"/>
                <a:sym typeface="Georgia"/>
              </a:rPr>
              <a:t>Select Training </a:t>
            </a:r>
            <a:endParaRPr sz="2000">
              <a:solidFill>
                <a:srgbClr val="59280F"/>
              </a:solidFill>
              <a:latin typeface="Georgia"/>
              <a:ea typeface="Georgia"/>
              <a:cs typeface="Georgia"/>
              <a:sym typeface="Georgia"/>
            </a:endParaRPr>
          </a:p>
        </p:txBody>
      </p:sp>
      <p:sp>
        <p:nvSpPr>
          <p:cNvPr id="134" name="Google Shape;134;p30"/>
          <p:cNvSpPr/>
          <p:nvPr/>
        </p:nvSpPr>
        <p:spPr>
          <a:xfrm>
            <a:off x="4572000" y="2049125"/>
            <a:ext cx="1143000" cy="228600"/>
          </a:xfrm>
          <a:prstGeom prst="rightArrow">
            <a:avLst>
              <a:gd name="adj1" fmla="val 18720"/>
              <a:gd name="adj2" fmla="val 50000"/>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2"/>
              </a:solidFill>
              <a:latin typeface="Georgia"/>
              <a:ea typeface="Georgia"/>
              <a:cs typeface="Georgia"/>
              <a:sym typeface="Georgia"/>
            </a:endParaRPr>
          </a:p>
        </p:txBody>
      </p:sp>
      <p:sp>
        <p:nvSpPr>
          <p:cNvPr id="135" name="Google Shape;135;p30"/>
          <p:cNvSpPr/>
          <p:nvPr/>
        </p:nvSpPr>
        <p:spPr>
          <a:xfrm>
            <a:off x="5009075" y="3681650"/>
            <a:ext cx="1143000" cy="228600"/>
          </a:xfrm>
          <a:prstGeom prst="rightArrow">
            <a:avLst>
              <a:gd name="adj1" fmla="val 18720"/>
              <a:gd name="adj2" fmla="val 50000"/>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2"/>
              </a:solidFill>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31" descr="A screenshot of a computer&#10;&#10;Description automatically generated"/>
          <p:cNvPicPr preferRelativeResize="0"/>
          <p:nvPr/>
        </p:nvPicPr>
        <p:blipFill rotWithShape="1">
          <a:blip r:embed="rId3">
            <a:alphaModFix/>
          </a:blip>
          <a:srcRect/>
          <a:stretch/>
        </p:blipFill>
        <p:spPr>
          <a:xfrm>
            <a:off x="303225" y="606850"/>
            <a:ext cx="8511452" cy="3412700"/>
          </a:xfrm>
          <a:prstGeom prst="rect">
            <a:avLst/>
          </a:prstGeom>
          <a:noFill/>
          <a:ln>
            <a:noFill/>
          </a:ln>
          <a:effectLst>
            <a:outerShdw blurRad="190500" algn="tl" rotWithShape="0">
              <a:srgbClr val="000000">
                <a:alpha val="69803"/>
              </a:srgbClr>
            </a:outerShdw>
          </a:effectLst>
        </p:spPr>
      </p:pic>
      <p:sp>
        <p:nvSpPr>
          <p:cNvPr id="141" name="Google Shape;141;p31"/>
          <p:cNvSpPr txBox="1"/>
          <p:nvPr/>
        </p:nvSpPr>
        <p:spPr>
          <a:xfrm>
            <a:off x="304800" y="1143000"/>
            <a:ext cx="914400" cy="1028700"/>
          </a:xfrm>
          <a:prstGeom prst="rect">
            <a:avLst/>
          </a:prstGeom>
          <a:noFill/>
          <a:ln w="41275"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2"/>
              </a:solidFill>
              <a:latin typeface="Georgia"/>
              <a:ea typeface="Georgia"/>
              <a:cs typeface="Georgia"/>
              <a:sym typeface="Georgia"/>
            </a:endParaRPr>
          </a:p>
        </p:txBody>
      </p:sp>
      <p:sp>
        <p:nvSpPr>
          <p:cNvPr id="142" name="Google Shape;142;p31"/>
          <p:cNvSpPr txBox="1"/>
          <p:nvPr/>
        </p:nvSpPr>
        <p:spPr>
          <a:xfrm>
            <a:off x="1219200" y="1943100"/>
            <a:ext cx="4800600" cy="2076450"/>
          </a:xfrm>
          <a:prstGeom prst="rect">
            <a:avLst/>
          </a:prstGeom>
          <a:noFill/>
          <a:ln w="41275"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2"/>
              </a:solidFill>
              <a:latin typeface="Georgia"/>
              <a:ea typeface="Georgia"/>
              <a:cs typeface="Georgia"/>
              <a:sym typeface="Georgia"/>
            </a:endParaRPr>
          </a:p>
        </p:txBody>
      </p:sp>
      <p:sp>
        <p:nvSpPr>
          <p:cNvPr id="143" name="Google Shape;143;p31"/>
          <p:cNvSpPr txBox="1"/>
          <p:nvPr/>
        </p:nvSpPr>
        <p:spPr>
          <a:xfrm>
            <a:off x="76200" y="101200"/>
            <a:ext cx="44133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2400"/>
              <a:buFont typeface="Arial"/>
              <a:buNone/>
            </a:pPr>
            <a:r>
              <a:rPr lang="en" sz="2800" i="0" u="none">
                <a:solidFill>
                  <a:srgbClr val="59280F"/>
                </a:solidFill>
                <a:latin typeface="Georgia"/>
                <a:ea typeface="Georgia"/>
                <a:cs typeface="Georgia"/>
                <a:sym typeface="Georgia"/>
              </a:rPr>
              <a:t>Concur </a:t>
            </a:r>
            <a:r>
              <a:rPr lang="en" sz="2800">
                <a:solidFill>
                  <a:srgbClr val="59280F"/>
                </a:solidFill>
                <a:latin typeface="Georgia"/>
                <a:ea typeface="Georgia"/>
                <a:cs typeface="Georgia"/>
                <a:sym typeface="Georgia"/>
              </a:rPr>
              <a:t>T</a:t>
            </a:r>
            <a:r>
              <a:rPr lang="en" sz="2800" i="0" u="none">
                <a:solidFill>
                  <a:srgbClr val="59280F"/>
                </a:solidFill>
                <a:latin typeface="Georgia"/>
                <a:ea typeface="Georgia"/>
                <a:cs typeface="Georgia"/>
                <a:sym typeface="Georgia"/>
              </a:rPr>
              <a:t>raining </a:t>
            </a:r>
            <a:r>
              <a:rPr lang="en" sz="2800">
                <a:solidFill>
                  <a:srgbClr val="59280F"/>
                </a:solidFill>
                <a:latin typeface="Georgia"/>
                <a:ea typeface="Georgia"/>
                <a:cs typeface="Georgia"/>
                <a:sym typeface="Georgia"/>
              </a:rPr>
              <a:t>S</a:t>
            </a:r>
            <a:r>
              <a:rPr lang="en" sz="2800" i="0" u="none">
                <a:solidFill>
                  <a:srgbClr val="59280F"/>
                </a:solidFill>
                <a:latin typeface="Georgia"/>
                <a:ea typeface="Georgia"/>
                <a:cs typeface="Georgia"/>
                <a:sym typeface="Georgia"/>
              </a:rPr>
              <a:t>ite</a:t>
            </a:r>
            <a:endParaRPr sz="2800">
              <a:solidFill>
                <a:srgbClr val="59280F"/>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2"/>
          <p:cNvSpPr txBox="1"/>
          <p:nvPr/>
        </p:nvSpPr>
        <p:spPr>
          <a:xfrm>
            <a:off x="152400" y="114300"/>
            <a:ext cx="2733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2400"/>
              <a:buFont typeface="Arial"/>
              <a:buNone/>
            </a:pPr>
            <a:r>
              <a:rPr lang="en" sz="2800" i="0" u="none">
                <a:solidFill>
                  <a:srgbClr val="59280F"/>
                </a:solidFill>
                <a:latin typeface="Trebuchet MS"/>
                <a:ea typeface="Trebuchet MS"/>
                <a:cs typeface="Trebuchet MS"/>
                <a:sym typeface="Trebuchet MS"/>
              </a:rPr>
              <a:t>Training Videos</a:t>
            </a:r>
            <a:endParaRPr sz="2800">
              <a:solidFill>
                <a:srgbClr val="59280F"/>
              </a:solidFill>
              <a:latin typeface="Trebuchet MS"/>
              <a:ea typeface="Trebuchet MS"/>
              <a:cs typeface="Trebuchet MS"/>
              <a:sym typeface="Trebuchet MS"/>
            </a:endParaRPr>
          </a:p>
        </p:txBody>
      </p:sp>
      <p:pic>
        <p:nvPicPr>
          <p:cNvPr id="149" name="Google Shape;149;p32"/>
          <p:cNvPicPr preferRelativeResize="0"/>
          <p:nvPr/>
        </p:nvPicPr>
        <p:blipFill rotWithShape="1">
          <a:blip r:embed="rId3">
            <a:alphaModFix/>
          </a:blip>
          <a:srcRect/>
          <a:stretch/>
        </p:blipFill>
        <p:spPr>
          <a:xfrm>
            <a:off x="2886300" y="914400"/>
            <a:ext cx="2114550" cy="2812256"/>
          </a:xfrm>
          <a:prstGeom prst="rect">
            <a:avLst/>
          </a:prstGeom>
          <a:noFill/>
          <a:ln>
            <a:noFill/>
          </a:ln>
          <a:effectLst>
            <a:outerShdw blurRad="190500" algn="tl" rotWithShape="0">
              <a:srgbClr val="000000">
                <a:alpha val="69803"/>
              </a:srgbClr>
            </a:outerShdw>
          </a:effectLst>
        </p:spPr>
      </p:pic>
      <p:pic>
        <p:nvPicPr>
          <p:cNvPr id="150" name="Google Shape;150;p32"/>
          <p:cNvPicPr preferRelativeResize="0"/>
          <p:nvPr/>
        </p:nvPicPr>
        <p:blipFill rotWithShape="1">
          <a:blip r:embed="rId4">
            <a:alphaModFix/>
          </a:blip>
          <a:srcRect/>
          <a:stretch/>
        </p:blipFill>
        <p:spPr>
          <a:xfrm>
            <a:off x="5113338" y="914400"/>
            <a:ext cx="2502694" cy="1450181"/>
          </a:xfrm>
          <a:prstGeom prst="rect">
            <a:avLst/>
          </a:prstGeom>
          <a:noFill/>
          <a:ln>
            <a:noFill/>
          </a:ln>
          <a:effectLst>
            <a:outerShdw blurRad="190500" algn="tl" rotWithShape="0">
              <a:srgbClr val="000000">
                <a:alpha val="69803"/>
              </a:srgbClr>
            </a:outerShdw>
          </a:effectLst>
        </p:spPr>
      </p:pic>
      <p:pic>
        <p:nvPicPr>
          <p:cNvPr id="151" name="Google Shape;151;p32"/>
          <p:cNvPicPr preferRelativeResize="0"/>
          <p:nvPr/>
        </p:nvPicPr>
        <p:blipFill rotWithShape="1">
          <a:blip r:embed="rId5">
            <a:alphaModFix/>
          </a:blip>
          <a:srcRect/>
          <a:stretch/>
        </p:blipFill>
        <p:spPr>
          <a:xfrm>
            <a:off x="5113338" y="2457450"/>
            <a:ext cx="2443163" cy="2193131"/>
          </a:xfrm>
          <a:prstGeom prst="rect">
            <a:avLst/>
          </a:prstGeom>
          <a:noFill/>
          <a:ln>
            <a:noFill/>
          </a:ln>
          <a:effectLst>
            <a:outerShdw blurRad="190500" algn="tl" rotWithShape="0">
              <a:srgbClr val="000000">
                <a:alpha val="69803"/>
              </a:srgbClr>
            </a:outerShdw>
          </a:effectLst>
        </p:spPr>
      </p:pic>
      <p:pic>
        <p:nvPicPr>
          <p:cNvPr id="152" name="Google Shape;152;p32" descr="A screenshot of a computer&#10;&#10;Description automatically generated"/>
          <p:cNvPicPr preferRelativeResize="0"/>
          <p:nvPr/>
        </p:nvPicPr>
        <p:blipFill rotWithShape="1">
          <a:blip r:embed="rId6">
            <a:alphaModFix/>
          </a:blip>
          <a:srcRect/>
          <a:stretch/>
        </p:blipFill>
        <p:spPr>
          <a:xfrm>
            <a:off x="206700" y="793122"/>
            <a:ext cx="1742525" cy="2032950"/>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3"/>
          <p:cNvSpPr txBox="1"/>
          <p:nvPr/>
        </p:nvSpPr>
        <p:spPr>
          <a:xfrm>
            <a:off x="0" y="0"/>
            <a:ext cx="4572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2400"/>
              <a:buFont typeface="Arial"/>
              <a:buNone/>
            </a:pPr>
            <a:r>
              <a:rPr lang="en" sz="2800" i="0" u="none">
                <a:solidFill>
                  <a:srgbClr val="59280F"/>
                </a:solidFill>
                <a:latin typeface="Trebuchet MS"/>
                <a:ea typeface="Trebuchet MS"/>
                <a:cs typeface="Trebuchet MS"/>
                <a:sym typeface="Trebuchet MS"/>
              </a:rPr>
              <a:t>Guides and FAQs:</a:t>
            </a:r>
            <a:endParaRPr sz="2800">
              <a:solidFill>
                <a:srgbClr val="59280F"/>
              </a:solidFill>
              <a:latin typeface="Trebuchet MS"/>
              <a:ea typeface="Trebuchet MS"/>
              <a:cs typeface="Trebuchet MS"/>
              <a:sym typeface="Trebuchet MS"/>
            </a:endParaRPr>
          </a:p>
        </p:txBody>
      </p:sp>
      <p:sp>
        <p:nvSpPr>
          <p:cNvPr id="158" name="Google Shape;158;p33"/>
          <p:cNvSpPr txBox="1"/>
          <p:nvPr/>
        </p:nvSpPr>
        <p:spPr>
          <a:xfrm>
            <a:off x="4269400" y="4361250"/>
            <a:ext cx="40653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2400"/>
              <a:buFont typeface="Arial"/>
              <a:buNone/>
            </a:pPr>
            <a:r>
              <a:rPr lang="en" sz="2000" b="0" i="0" u="none">
                <a:solidFill>
                  <a:srgbClr val="59280F"/>
                </a:solidFill>
                <a:latin typeface="Arial"/>
                <a:ea typeface="Arial"/>
                <a:cs typeface="Arial"/>
                <a:sym typeface="Arial"/>
              </a:rPr>
              <a:t>Additional guides </a:t>
            </a:r>
            <a:r>
              <a:rPr lang="en" sz="2000">
                <a:solidFill>
                  <a:srgbClr val="59280F"/>
                </a:solidFill>
              </a:rPr>
              <a:t>provided</a:t>
            </a:r>
            <a:endParaRPr sz="2000">
              <a:solidFill>
                <a:srgbClr val="59280F"/>
              </a:solidFill>
            </a:endParaRPr>
          </a:p>
          <a:p>
            <a:pPr marL="0" marR="0" lvl="0" indent="0" algn="l" rtl="0">
              <a:lnSpc>
                <a:spcPct val="100000"/>
              </a:lnSpc>
              <a:spcBef>
                <a:spcPts val="0"/>
              </a:spcBef>
              <a:spcAft>
                <a:spcPts val="0"/>
              </a:spcAft>
              <a:buClr>
                <a:schemeClr val="dk2"/>
              </a:buClr>
              <a:buSzPts val="2400"/>
              <a:buFont typeface="Arial"/>
              <a:buNone/>
            </a:pPr>
            <a:r>
              <a:rPr lang="en" sz="2400" b="0" i="0" u="none">
                <a:solidFill>
                  <a:schemeClr val="dk2"/>
                </a:solidFill>
                <a:latin typeface="Arial"/>
                <a:ea typeface="Arial"/>
                <a:cs typeface="Arial"/>
                <a:sym typeface="Arial"/>
              </a:rPr>
              <a:t> </a:t>
            </a:r>
            <a:endParaRPr/>
          </a:p>
        </p:txBody>
      </p:sp>
      <p:pic>
        <p:nvPicPr>
          <p:cNvPr id="159" name="Google Shape;159;p33" descr="A screenshot of a computer&#10;&#10;Description automatically generated"/>
          <p:cNvPicPr preferRelativeResize="0"/>
          <p:nvPr/>
        </p:nvPicPr>
        <p:blipFill rotWithShape="1">
          <a:blip r:embed="rId3">
            <a:alphaModFix/>
          </a:blip>
          <a:srcRect/>
          <a:stretch/>
        </p:blipFill>
        <p:spPr>
          <a:xfrm>
            <a:off x="1484313" y="782241"/>
            <a:ext cx="7086600" cy="3579019"/>
          </a:xfrm>
          <a:prstGeom prst="rect">
            <a:avLst/>
          </a:prstGeom>
          <a:noFill/>
          <a:ln>
            <a:noFill/>
          </a:ln>
          <a:effectLst>
            <a:outerShdw blurRad="190500" algn="tl" rotWithShape="0">
              <a:srgbClr val="000000">
                <a:alpha val="69803"/>
              </a:srgbClr>
            </a:outerShdw>
          </a:effectLst>
        </p:spPr>
      </p:pic>
      <p:sp>
        <p:nvSpPr>
          <p:cNvPr id="160" name="Google Shape;160;p33"/>
          <p:cNvSpPr/>
          <p:nvPr/>
        </p:nvSpPr>
        <p:spPr>
          <a:xfrm>
            <a:off x="3021012" y="1665684"/>
            <a:ext cx="762000" cy="428625"/>
          </a:xfrm>
          <a:prstGeom prst="leftArrow">
            <a:avLst>
              <a:gd name="adj1" fmla="val 8100"/>
              <a:gd name="adj2" fmla="val 50000"/>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2"/>
              </a:solidFill>
              <a:latin typeface="Georgia"/>
              <a:ea typeface="Georgia"/>
              <a:cs typeface="Georgia"/>
              <a:sym typeface="Georgia"/>
            </a:endParaRPr>
          </a:p>
        </p:txBody>
      </p:sp>
      <p:sp>
        <p:nvSpPr>
          <p:cNvPr id="161" name="Google Shape;161;p33"/>
          <p:cNvSpPr txBox="1"/>
          <p:nvPr/>
        </p:nvSpPr>
        <p:spPr>
          <a:xfrm>
            <a:off x="3657600" y="1679881"/>
            <a:ext cx="10668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2000"/>
              <a:buFont typeface="FrankRuehl"/>
              <a:buNone/>
            </a:pPr>
            <a:r>
              <a:rPr lang="en" sz="2000" b="0" i="0" u="none">
                <a:solidFill>
                  <a:schemeClr val="dk2"/>
                </a:solidFill>
                <a:latin typeface="FrankRuehl"/>
                <a:ea typeface="FrankRuehl"/>
                <a:cs typeface="FrankRuehl"/>
                <a:sym typeface="FrankRuehl"/>
              </a:rPr>
              <a:t>VIP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wan_presentation_template_one">
  <a:themeElements>
    <a:clrScheme name="rowan_presentation_template_o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626</Words>
  <Application>Microsoft Office PowerPoint</Application>
  <PresentationFormat>On-screen Show (16:9)</PresentationFormat>
  <Paragraphs>105</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Cambria</vt:lpstr>
      <vt:lpstr>FrankRuehl</vt:lpstr>
      <vt:lpstr>Georgia</vt:lpstr>
      <vt:lpstr>Trebuchet MS</vt:lpstr>
      <vt:lpstr>Simple Light</vt:lpstr>
      <vt:lpstr>rowan_presentation_template_one</vt:lpstr>
      <vt:lpstr>New Employee  Training  Travel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Employee  Training  Travel</dc:title>
  <dc:creator>Peoples, Joselyn Marie</dc:creator>
  <cp:lastModifiedBy>Peoples, Joselyn Marie</cp:lastModifiedBy>
  <cp:revision>1</cp:revision>
  <dcterms:modified xsi:type="dcterms:W3CDTF">2023-07-31T21:23:00Z</dcterms:modified>
</cp:coreProperties>
</file>