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>
  <p:sldMasterIdLst>
    <p:sldMasterId id="2147483689" r:id="rId1"/>
  </p:sldMasterIdLst>
  <p:notesMasterIdLst>
    <p:notesMasterId r:id="rId64"/>
  </p:notesMasterIdLst>
  <p:handoutMasterIdLst>
    <p:handoutMasterId r:id="rId65"/>
  </p:handoutMasterIdLst>
  <p:sldIdLst>
    <p:sldId id="553" r:id="rId2"/>
    <p:sldId id="554" r:id="rId3"/>
    <p:sldId id="631" r:id="rId4"/>
    <p:sldId id="648" r:id="rId5"/>
    <p:sldId id="713" r:id="rId6"/>
    <p:sldId id="557" r:id="rId7"/>
    <p:sldId id="628" r:id="rId8"/>
    <p:sldId id="649" r:id="rId9"/>
    <p:sldId id="652" r:id="rId10"/>
    <p:sldId id="632" r:id="rId11"/>
    <p:sldId id="633" r:id="rId12"/>
    <p:sldId id="712" r:id="rId13"/>
    <p:sldId id="714" r:id="rId14"/>
    <p:sldId id="716" r:id="rId15"/>
    <p:sldId id="696" r:id="rId16"/>
    <p:sldId id="580" r:id="rId17"/>
    <p:sldId id="619" r:id="rId18"/>
    <p:sldId id="655" r:id="rId19"/>
    <p:sldId id="658" r:id="rId20"/>
    <p:sldId id="715" r:id="rId21"/>
    <p:sldId id="601" r:id="rId22"/>
    <p:sldId id="622" r:id="rId23"/>
    <p:sldId id="665" r:id="rId24"/>
    <p:sldId id="650" r:id="rId25"/>
    <p:sldId id="566" r:id="rId26"/>
    <p:sldId id="697" r:id="rId27"/>
    <p:sldId id="572" r:id="rId28"/>
    <p:sldId id="705" r:id="rId29"/>
    <p:sldId id="662" r:id="rId30"/>
    <p:sldId id="663" r:id="rId31"/>
    <p:sldId id="709" r:id="rId32"/>
    <p:sldId id="699" r:id="rId33"/>
    <p:sldId id="653" r:id="rId34"/>
    <p:sldId id="666" r:id="rId35"/>
    <p:sldId id="700" r:id="rId36"/>
    <p:sldId id="701" r:id="rId37"/>
    <p:sldId id="668" r:id="rId38"/>
    <p:sldId id="670" r:id="rId39"/>
    <p:sldId id="675" r:id="rId40"/>
    <p:sldId id="672" r:id="rId41"/>
    <p:sldId id="673" r:id="rId42"/>
    <p:sldId id="674" r:id="rId43"/>
    <p:sldId id="691" r:id="rId44"/>
    <p:sldId id="677" r:id="rId45"/>
    <p:sldId id="678" r:id="rId46"/>
    <p:sldId id="615" r:id="rId47"/>
    <p:sldId id="680" r:id="rId48"/>
    <p:sldId id="616" r:id="rId49"/>
    <p:sldId id="684" r:id="rId50"/>
    <p:sldId id="683" r:id="rId51"/>
    <p:sldId id="688" r:id="rId52"/>
    <p:sldId id="689" r:id="rId53"/>
    <p:sldId id="710" r:id="rId54"/>
    <p:sldId id="711" r:id="rId55"/>
    <p:sldId id="706" r:id="rId56"/>
    <p:sldId id="692" r:id="rId57"/>
    <p:sldId id="693" r:id="rId58"/>
    <p:sldId id="702" r:id="rId59"/>
    <p:sldId id="704" r:id="rId60"/>
    <p:sldId id="639" r:id="rId61"/>
    <p:sldId id="641" r:id="rId62"/>
    <p:sldId id="651" r:id="rId63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7C21C"/>
    <a:srgbClr val="633E0D"/>
    <a:srgbClr val="D09E25"/>
    <a:srgbClr val="2B1206"/>
    <a:srgbClr val="7F5111"/>
    <a:srgbClr val="3B1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1765" autoAdjust="0"/>
  </p:normalViewPr>
  <p:slideViewPr>
    <p:cSldViewPr>
      <p:cViewPr varScale="1">
        <p:scale>
          <a:sx n="80" d="100"/>
          <a:sy n="80" d="100"/>
        </p:scale>
        <p:origin x="2011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14" y="4197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"/>
    </p:cViewPr>
  </p:sorterViewPr>
  <p:notesViewPr>
    <p:cSldViewPr>
      <p:cViewPr varScale="1">
        <p:scale>
          <a:sx n="58" d="100"/>
          <a:sy n="58" d="100"/>
        </p:scale>
        <p:origin x="-2490" y="-84"/>
      </p:cViewPr>
      <p:guideLst>
        <p:guide orient="horz" pos="292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6ECCF4-B16A-4626-AA07-6BBD793746D7}" type="doc">
      <dgm:prSet loTypeId="urn:microsoft.com/office/officeart/2005/8/layout/cycle1" loCatId="cycle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8567DAA-DC40-413D-85C7-5EFD65976282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633E0D"/>
              </a:solidFill>
            </a:rPr>
            <a:t>Communicate</a:t>
          </a:r>
          <a:endParaRPr lang="en-US" sz="1800" b="1" dirty="0">
            <a:solidFill>
              <a:srgbClr val="633E0D"/>
            </a:solidFill>
          </a:endParaRPr>
        </a:p>
      </dgm:t>
    </dgm:pt>
    <dgm:pt modelId="{D53B1D7E-C671-4C3A-96C5-A92842FECDA5}" type="parTrans" cxnId="{5F858722-2215-4BF5-85FD-843CC360E52E}">
      <dgm:prSet/>
      <dgm:spPr/>
      <dgm:t>
        <a:bodyPr/>
        <a:lstStyle/>
        <a:p>
          <a:endParaRPr lang="en-US"/>
        </a:p>
      </dgm:t>
    </dgm:pt>
    <dgm:pt modelId="{FDC81017-4676-4B83-A998-414F17CC7133}" type="sibTrans" cxnId="{5F858722-2215-4BF5-85FD-843CC360E52E}">
      <dgm:prSet/>
      <dgm:spPr/>
      <dgm:t>
        <a:bodyPr/>
        <a:lstStyle/>
        <a:p>
          <a:endParaRPr lang="en-US"/>
        </a:p>
      </dgm:t>
    </dgm:pt>
    <dgm:pt modelId="{BB34BCC6-8223-484B-BCA9-BCEC93AF91C0}">
      <dgm:prSet custT="1"/>
      <dgm:spPr/>
      <dgm:t>
        <a:bodyPr/>
        <a:lstStyle/>
        <a:p>
          <a:r>
            <a:rPr lang="en-US" sz="1800" b="1" dirty="0" smtClean="0">
              <a:solidFill>
                <a:srgbClr val="633E0D"/>
              </a:solidFill>
            </a:rPr>
            <a:t>Observe</a:t>
          </a:r>
          <a:endParaRPr lang="en-US" sz="1800" b="1" dirty="0">
            <a:solidFill>
              <a:srgbClr val="633E0D"/>
            </a:solidFill>
          </a:endParaRPr>
        </a:p>
      </dgm:t>
    </dgm:pt>
    <dgm:pt modelId="{C2664832-F21E-4130-9C01-6FD54A1115BC}" type="parTrans" cxnId="{52C40DC4-E294-4AE7-9479-71D9AD104FA1}">
      <dgm:prSet/>
      <dgm:spPr/>
      <dgm:t>
        <a:bodyPr/>
        <a:lstStyle/>
        <a:p>
          <a:endParaRPr lang="en-US"/>
        </a:p>
      </dgm:t>
    </dgm:pt>
    <dgm:pt modelId="{7055D582-9596-4A25-AF28-A1F8787188C7}" type="sibTrans" cxnId="{52C40DC4-E294-4AE7-9479-71D9AD104FA1}">
      <dgm:prSet/>
      <dgm:spPr/>
      <dgm:t>
        <a:bodyPr/>
        <a:lstStyle/>
        <a:p>
          <a:endParaRPr lang="en-US"/>
        </a:p>
      </dgm:t>
    </dgm:pt>
    <dgm:pt modelId="{3D48D8A7-58C2-438E-A1E2-B40A741BD50F}">
      <dgm:prSet custT="1"/>
      <dgm:spPr/>
      <dgm:t>
        <a:bodyPr/>
        <a:lstStyle/>
        <a:p>
          <a:r>
            <a:rPr lang="en-US" sz="1800" b="1" dirty="0" smtClean="0">
              <a:solidFill>
                <a:srgbClr val="633E0D"/>
              </a:solidFill>
            </a:rPr>
            <a:t>Evaluate</a:t>
          </a:r>
          <a:endParaRPr lang="en-US" sz="1800" b="1" dirty="0">
            <a:solidFill>
              <a:srgbClr val="633E0D"/>
            </a:solidFill>
          </a:endParaRPr>
        </a:p>
      </dgm:t>
    </dgm:pt>
    <dgm:pt modelId="{201D363E-3369-4D8E-915A-08AFBFA8AB09}" type="parTrans" cxnId="{323FB5BB-8397-4DC4-AA30-4C64B5746F9C}">
      <dgm:prSet/>
      <dgm:spPr/>
      <dgm:t>
        <a:bodyPr/>
        <a:lstStyle/>
        <a:p>
          <a:endParaRPr lang="en-US"/>
        </a:p>
      </dgm:t>
    </dgm:pt>
    <dgm:pt modelId="{CB995E09-C82C-48F8-A384-0C3A89901299}" type="sibTrans" cxnId="{323FB5BB-8397-4DC4-AA30-4C64B5746F9C}">
      <dgm:prSet/>
      <dgm:spPr/>
      <dgm:t>
        <a:bodyPr/>
        <a:lstStyle/>
        <a:p>
          <a:endParaRPr lang="en-US"/>
        </a:p>
      </dgm:t>
    </dgm:pt>
    <dgm:pt modelId="{A520D1FC-CC95-46FD-AFA1-F487E4863B49}">
      <dgm:prSet custT="1"/>
      <dgm:spPr/>
      <dgm:t>
        <a:bodyPr/>
        <a:lstStyle/>
        <a:p>
          <a:r>
            <a:rPr lang="en-US" sz="1800" b="1" dirty="0" smtClean="0">
              <a:solidFill>
                <a:srgbClr val="633E0D"/>
              </a:solidFill>
            </a:rPr>
            <a:t>Set Goals</a:t>
          </a:r>
          <a:endParaRPr lang="en-US" sz="1800" b="1" dirty="0">
            <a:solidFill>
              <a:srgbClr val="633E0D"/>
            </a:solidFill>
          </a:endParaRPr>
        </a:p>
      </dgm:t>
    </dgm:pt>
    <dgm:pt modelId="{127B818D-7F5A-4BC3-9C47-AB20D6443256}" type="parTrans" cxnId="{DAA86A0D-3F2D-4FAF-A56F-6296480F9B97}">
      <dgm:prSet/>
      <dgm:spPr/>
      <dgm:t>
        <a:bodyPr/>
        <a:lstStyle/>
        <a:p>
          <a:endParaRPr lang="en-US"/>
        </a:p>
      </dgm:t>
    </dgm:pt>
    <dgm:pt modelId="{39427BCE-B932-438E-BEAD-257886001E43}" type="sibTrans" cxnId="{DAA86A0D-3F2D-4FAF-A56F-6296480F9B97}">
      <dgm:prSet/>
      <dgm:spPr/>
      <dgm:t>
        <a:bodyPr/>
        <a:lstStyle/>
        <a:p>
          <a:endParaRPr lang="en-US"/>
        </a:p>
      </dgm:t>
    </dgm:pt>
    <dgm:pt modelId="{B29AC284-28D3-4EEB-9F33-6239E41B076E}" type="pres">
      <dgm:prSet presAssocID="{B96ECCF4-B16A-4626-AA07-6BBD793746D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3A5077-C582-4605-9C84-A3DB396ED6B0}" type="pres">
      <dgm:prSet presAssocID="{88567DAA-DC40-413D-85C7-5EFD65976282}" presName="dummy" presStyleCnt="0"/>
      <dgm:spPr/>
    </dgm:pt>
    <dgm:pt modelId="{7AF239B1-D16D-41B2-BB29-B07AC6471AB6}" type="pres">
      <dgm:prSet presAssocID="{88567DAA-DC40-413D-85C7-5EFD65976282}" presName="node" presStyleLbl="revTx" presStyleIdx="0" presStyleCnt="4" custScaleX="125693" custScaleY="70513" custRadScaleRad="105621" custRadScaleInc="15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DDCB9-537F-4553-A727-A55497D9FF2F}" type="pres">
      <dgm:prSet presAssocID="{FDC81017-4676-4B83-A998-414F17CC7133}" presName="sibTrans" presStyleLbl="node1" presStyleIdx="0" presStyleCnt="4"/>
      <dgm:spPr/>
      <dgm:t>
        <a:bodyPr/>
        <a:lstStyle/>
        <a:p>
          <a:endParaRPr lang="en-US"/>
        </a:p>
      </dgm:t>
    </dgm:pt>
    <dgm:pt modelId="{815953E5-2873-4CA3-AB9D-4C1CAB44A55A}" type="pres">
      <dgm:prSet presAssocID="{BB34BCC6-8223-484B-BCA9-BCEC93AF91C0}" presName="dummy" presStyleCnt="0"/>
      <dgm:spPr/>
    </dgm:pt>
    <dgm:pt modelId="{46267805-374F-49F5-A7FB-C92A8C8EEC59}" type="pres">
      <dgm:prSet presAssocID="{BB34BCC6-8223-484B-BCA9-BCEC93AF91C0}" presName="node" presStyleLbl="revTx" presStyleIdx="1" presStyleCnt="4" custRadScaleRad="104208" custRadScaleInc="-12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D9CA1-894E-4E02-A8A5-F3AF48DFF5B9}" type="pres">
      <dgm:prSet presAssocID="{7055D582-9596-4A25-AF28-A1F8787188C7}" presName="sibTrans" presStyleLbl="node1" presStyleIdx="1" presStyleCnt="4"/>
      <dgm:spPr/>
      <dgm:t>
        <a:bodyPr/>
        <a:lstStyle/>
        <a:p>
          <a:endParaRPr lang="en-US"/>
        </a:p>
      </dgm:t>
    </dgm:pt>
    <dgm:pt modelId="{C7D9221C-8EE5-46FB-A861-8EEA49F9371E}" type="pres">
      <dgm:prSet presAssocID="{3D48D8A7-58C2-438E-A1E2-B40A741BD50F}" presName="dummy" presStyleCnt="0"/>
      <dgm:spPr/>
    </dgm:pt>
    <dgm:pt modelId="{784FE1EA-2146-4EC8-B63C-ECBF62EEFB56}" type="pres">
      <dgm:prSet presAssocID="{3D48D8A7-58C2-438E-A1E2-B40A741BD50F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9CCBE-A642-4CEB-A26E-DAA5F8A93220}" type="pres">
      <dgm:prSet presAssocID="{CB995E09-C82C-48F8-A384-0C3A89901299}" presName="sibTrans" presStyleLbl="node1" presStyleIdx="2" presStyleCnt="4"/>
      <dgm:spPr/>
      <dgm:t>
        <a:bodyPr/>
        <a:lstStyle/>
        <a:p>
          <a:endParaRPr lang="en-US"/>
        </a:p>
      </dgm:t>
    </dgm:pt>
    <dgm:pt modelId="{1BA034D2-17EB-49E1-B568-F9519DE921D3}" type="pres">
      <dgm:prSet presAssocID="{A520D1FC-CC95-46FD-AFA1-F487E4863B49}" presName="dummy" presStyleCnt="0"/>
      <dgm:spPr/>
    </dgm:pt>
    <dgm:pt modelId="{4204DCF7-65FD-4B7C-A192-62AFF55CE43E}" type="pres">
      <dgm:prSet presAssocID="{A520D1FC-CC95-46FD-AFA1-F487E4863B49}" presName="node" presStyleLbl="revTx" presStyleIdx="3" presStyleCnt="4" custRadScaleRad="95862" custRadScaleInc="-12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8F5A3-079A-4A91-B74C-AC9A5FC3485F}" type="pres">
      <dgm:prSet presAssocID="{39427BCE-B932-438E-BEAD-257886001E43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5F858722-2215-4BF5-85FD-843CC360E52E}" srcId="{B96ECCF4-B16A-4626-AA07-6BBD793746D7}" destId="{88567DAA-DC40-413D-85C7-5EFD65976282}" srcOrd="0" destOrd="0" parTransId="{D53B1D7E-C671-4C3A-96C5-A92842FECDA5}" sibTransId="{FDC81017-4676-4B83-A998-414F17CC7133}"/>
    <dgm:cxn modelId="{648733F4-4CD8-4EE3-B41B-0F3987538D4B}" type="presOf" srcId="{BB34BCC6-8223-484B-BCA9-BCEC93AF91C0}" destId="{46267805-374F-49F5-A7FB-C92A8C8EEC59}" srcOrd="0" destOrd="0" presId="urn:microsoft.com/office/officeart/2005/8/layout/cycle1"/>
    <dgm:cxn modelId="{E10FA63F-A67B-462B-B39C-103150E2733B}" type="presOf" srcId="{88567DAA-DC40-413D-85C7-5EFD65976282}" destId="{7AF239B1-D16D-41B2-BB29-B07AC6471AB6}" srcOrd="0" destOrd="0" presId="urn:microsoft.com/office/officeart/2005/8/layout/cycle1"/>
    <dgm:cxn modelId="{4C4782FC-6D23-4E31-AB1D-0B7D5169BE4F}" type="presOf" srcId="{B96ECCF4-B16A-4626-AA07-6BBD793746D7}" destId="{B29AC284-28D3-4EEB-9F33-6239E41B076E}" srcOrd="0" destOrd="0" presId="urn:microsoft.com/office/officeart/2005/8/layout/cycle1"/>
    <dgm:cxn modelId="{120595DF-7ABE-45E2-AA23-2C7470092865}" type="presOf" srcId="{A520D1FC-CC95-46FD-AFA1-F487E4863B49}" destId="{4204DCF7-65FD-4B7C-A192-62AFF55CE43E}" srcOrd="0" destOrd="0" presId="urn:microsoft.com/office/officeart/2005/8/layout/cycle1"/>
    <dgm:cxn modelId="{DAA86A0D-3F2D-4FAF-A56F-6296480F9B97}" srcId="{B96ECCF4-B16A-4626-AA07-6BBD793746D7}" destId="{A520D1FC-CC95-46FD-AFA1-F487E4863B49}" srcOrd="3" destOrd="0" parTransId="{127B818D-7F5A-4BC3-9C47-AB20D6443256}" sibTransId="{39427BCE-B932-438E-BEAD-257886001E43}"/>
    <dgm:cxn modelId="{323FB5BB-8397-4DC4-AA30-4C64B5746F9C}" srcId="{B96ECCF4-B16A-4626-AA07-6BBD793746D7}" destId="{3D48D8A7-58C2-438E-A1E2-B40A741BD50F}" srcOrd="2" destOrd="0" parTransId="{201D363E-3369-4D8E-915A-08AFBFA8AB09}" sibTransId="{CB995E09-C82C-48F8-A384-0C3A89901299}"/>
    <dgm:cxn modelId="{92F240B3-BB7D-48C1-A022-28D610CA82C1}" type="presOf" srcId="{CB995E09-C82C-48F8-A384-0C3A89901299}" destId="{3969CCBE-A642-4CEB-A26E-DAA5F8A93220}" srcOrd="0" destOrd="0" presId="urn:microsoft.com/office/officeart/2005/8/layout/cycle1"/>
    <dgm:cxn modelId="{C3B585E1-3C66-4580-930B-7FFC81512FF6}" type="presOf" srcId="{7055D582-9596-4A25-AF28-A1F8787188C7}" destId="{5A7D9CA1-894E-4E02-A8A5-F3AF48DFF5B9}" srcOrd="0" destOrd="0" presId="urn:microsoft.com/office/officeart/2005/8/layout/cycle1"/>
    <dgm:cxn modelId="{72029A4F-B422-4B84-822C-2CA366780173}" type="presOf" srcId="{3D48D8A7-58C2-438E-A1E2-B40A741BD50F}" destId="{784FE1EA-2146-4EC8-B63C-ECBF62EEFB56}" srcOrd="0" destOrd="0" presId="urn:microsoft.com/office/officeart/2005/8/layout/cycle1"/>
    <dgm:cxn modelId="{A85CAB38-5B5E-4A95-9810-F01E884CEA83}" type="presOf" srcId="{39427BCE-B932-438E-BEAD-257886001E43}" destId="{1BF8F5A3-079A-4A91-B74C-AC9A5FC3485F}" srcOrd="0" destOrd="0" presId="urn:microsoft.com/office/officeart/2005/8/layout/cycle1"/>
    <dgm:cxn modelId="{B0A1A12D-B28F-4E18-BE07-D61C75A21C63}" type="presOf" srcId="{FDC81017-4676-4B83-A998-414F17CC7133}" destId="{D4BDDCB9-537F-4553-A727-A55497D9FF2F}" srcOrd="0" destOrd="0" presId="urn:microsoft.com/office/officeart/2005/8/layout/cycle1"/>
    <dgm:cxn modelId="{52C40DC4-E294-4AE7-9479-71D9AD104FA1}" srcId="{B96ECCF4-B16A-4626-AA07-6BBD793746D7}" destId="{BB34BCC6-8223-484B-BCA9-BCEC93AF91C0}" srcOrd="1" destOrd="0" parTransId="{C2664832-F21E-4130-9C01-6FD54A1115BC}" sibTransId="{7055D582-9596-4A25-AF28-A1F8787188C7}"/>
    <dgm:cxn modelId="{9DCB9D95-ECE1-45E3-BB83-BA284CFED41E}" type="presParOf" srcId="{B29AC284-28D3-4EEB-9F33-6239E41B076E}" destId="{613A5077-C582-4605-9C84-A3DB396ED6B0}" srcOrd="0" destOrd="0" presId="urn:microsoft.com/office/officeart/2005/8/layout/cycle1"/>
    <dgm:cxn modelId="{939B6B9C-5F14-42CE-BD3B-BECD565B3AAA}" type="presParOf" srcId="{B29AC284-28D3-4EEB-9F33-6239E41B076E}" destId="{7AF239B1-D16D-41B2-BB29-B07AC6471AB6}" srcOrd="1" destOrd="0" presId="urn:microsoft.com/office/officeart/2005/8/layout/cycle1"/>
    <dgm:cxn modelId="{85E3864F-9AC3-4EB4-9223-EF09ECC9BF81}" type="presParOf" srcId="{B29AC284-28D3-4EEB-9F33-6239E41B076E}" destId="{D4BDDCB9-537F-4553-A727-A55497D9FF2F}" srcOrd="2" destOrd="0" presId="urn:microsoft.com/office/officeart/2005/8/layout/cycle1"/>
    <dgm:cxn modelId="{0A77EB93-45BF-4969-AA17-BD30A246ABF1}" type="presParOf" srcId="{B29AC284-28D3-4EEB-9F33-6239E41B076E}" destId="{815953E5-2873-4CA3-AB9D-4C1CAB44A55A}" srcOrd="3" destOrd="0" presId="urn:microsoft.com/office/officeart/2005/8/layout/cycle1"/>
    <dgm:cxn modelId="{FAA2ABEC-8226-403D-92D6-D218121A7368}" type="presParOf" srcId="{B29AC284-28D3-4EEB-9F33-6239E41B076E}" destId="{46267805-374F-49F5-A7FB-C92A8C8EEC59}" srcOrd="4" destOrd="0" presId="urn:microsoft.com/office/officeart/2005/8/layout/cycle1"/>
    <dgm:cxn modelId="{58A34FE1-6666-4E3F-AC8B-1BD309A04C8F}" type="presParOf" srcId="{B29AC284-28D3-4EEB-9F33-6239E41B076E}" destId="{5A7D9CA1-894E-4E02-A8A5-F3AF48DFF5B9}" srcOrd="5" destOrd="0" presId="urn:microsoft.com/office/officeart/2005/8/layout/cycle1"/>
    <dgm:cxn modelId="{FC3E3E33-012A-4DD3-B14D-5B3101DF0D26}" type="presParOf" srcId="{B29AC284-28D3-4EEB-9F33-6239E41B076E}" destId="{C7D9221C-8EE5-46FB-A861-8EEA49F9371E}" srcOrd="6" destOrd="0" presId="urn:microsoft.com/office/officeart/2005/8/layout/cycle1"/>
    <dgm:cxn modelId="{4CD3BECC-0E19-47FA-B03A-BCB151965FAF}" type="presParOf" srcId="{B29AC284-28D3-4EEB-9F33-6239E41B076E}" destId="{784FE1EA-2146-4EC8-B63C-ECBF62EEFB56}" srcOrd="7" destOrd="0" presId="urn:microsoft.com/office/officeart/2005/8/layout/cycle1"/>
    <dgm:cxn modelId="{068BBD75-988C-4D6A-8900-7CA0ADD3102F}" type="presParOf" srcId="{B29AC284-28D3-4EEB-9F33-6239E41B076E}" destId="{3969CCBE-A642-4CEB-A26E-DAA5F8A93220}" srcOrd="8" destOrd="0" presId="urn:microsoft.com/office/officeart/2005/8/layout/cycle1"/>
    <dgm:cxn modelId="{DE8651A6-82F2-4B9D-8787-7230F75F82F2}" type="presParOf" srcId="{B29AC284-28D3-4EEB-9F33-6239E41B076E}" destId="{1BA034D2-17EB-49E1-B568-F9519DE921D3}" srcOrd="9" destOrd="0" presId="urn:microsoft.com/office/officeart/2005/8/layout/cycle1"/>
    <dgm:cxn modelId="{9718CFE7-5FB6-4428-8EC7-89D5F5CCDDDB}" type="presParOf" srcId="{B29AC284-28D3-4EEB-9F33-6239E41B076E}" destId="{4204DCF7-65FD-4B7C-A192-62AFF55CE43E}" srcOrd="10" destOrd="0" presId="urn:microsoft.com/office/officeart/2005/8/layout/cycle1"/>
    <dgm:cxn modelId="{E0460795-C38F-4E1B-8259-ED8D90C73BFD}" type="presParOf" srcId="{B29AC284-28D3-4EEB-9F33-6239E41B076E}" destId="{1BF8F5A3-079A-4A91-B74C-AC9A5FC3485F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30D0FB-6304-4FB6-AB53-1199B94E478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FBCEC8-F86B-4BA6-9C24-716E0029A1E9}">
      <dgm:prSet phldrT="[Text]"/>
      <dgm:spPr/>
      <dgm:t>
        <a:bodyPr/>
        <a:lstStyle/>
        <a:p>
          <a:r>
            <a:rPr lang="en-US"/>
            <a:t>1</a:t>
          </a:r>
        </a:p>
      </dgm:t>
    </dgm:pt>
    <dgm:pt modelId="{FAE4F17F-F014-4248-85A1-DAD1F12590AA}" type="parTrans" cxnId="{1D392514-FD47-4059-A145-AFA6D9FA9B20}">
      <dgm:prSet/>
      <dgm:spPr/>
      <dgm:t>
        <a:bodyPr/>
        <a:lstStyle/>
        <a:p>
          <a:endParaRPr lang="en-US"/>
        </a:p>
      </dgm:t>
    </dgm:pt>
    <dgm:pt modelId="{9A229505-DBF9-4C1D-878B-51CC8A9BB261}" type="sibTrans" cxnId="{1D392514-FD47-4059-A145-AFA6D9FA9B20}">
      <dgm:prSet/>
      <dgm:spPr/>
      <dgm:t>
        <a:bodyPr/>
        <a:lstStyle/>
        <a:p>
          <a:endParaRPr lang="en-US"/>
        </a:p>
      </dgm:t>
    </dgm:pt>
    <dgm:pt modelId="{7C60E6FA-D6C1-4709-96D4-D86EDFDD28D3}">
      <dgm:prSet phldrT="[Text]" custT="1"/>
      <dgm:spPr/>
      <dgm:t>
        <a:bodyPr/>
        <a:lstStyle/>
        <a:p>
          <a:r>
            <a:rPr lang="en-US" sz="1600" dirty="0"/>
            <a:t>Rater sets goals, job responsibilities, and essential criteria</a:t>
          </a:r>
        </a:p>
      </dgm:t>
    </dgm:pt>
    <dgm:pt modelId="{ED5ECEA9-EB5D-42CC-8B14-47DB8AB87C18}" type="parTrans" cxnId="{44D996E8-DB70-40AB-8DDE-C15A536A3379}">
      <dgm:prSet/>
      <dgm:spPr/>
      <dgm:t>
        <a:bodyPr/>
        <a:lstStyle/>
        <a:p>
          <a:endParaRPr lang="en-US"/>
        </a:p>
      </dgm:t>
    </dgm:pt>
    <dgm:pt modelId="{FD190226-55CE-476D-9442-6FD615083268}" type="sibTrans" cxnId="{44D996E8-DB70-40AB-8DDE-C15A536A3379}">
      <dgm:prSet/>
      <dgm:spPr/>
      <dgm:t>
        <a:bodyPr/>
        <a:lstStyle/>
        <a:p>
          <a:endParaRPr lang="en-US"/>
        </a:p>
      </dgm:t>
    </dgm:pt>
    <dgm:pt modelId="{15960BCE-A4FD-4686-86D0-84EA8C7D155B}">
      <dgm:prSet phldrT="[Text]"/>
      <dgm:spPr/>
      <dgm:t>
        <a:bodyPr/>
        <a:lstStyle/>
        <a:p>
          <a:r>
            <a:rPr lang="en-US"/>
            <a:t>2</a:t>
          </a:r>
        </a:p>
      </dgm:t>
    </dgm:pt>
    <dgm:pt modelId="{29BF7CFA-2D46-4A0F-8863-9AF9106FCD61}" type="parTrans" cxnId="{C6C71EDA-77BF-4CF3-BACD-59B174CFEC90}">
      <dgm:prSet/>
      <dgm:spPr/>
      <dgm:t>
        <a:bodyPr/>
        <a:lstStyle/>
        <a:p>
          <a:endParaRPr lang="en-US"/>
        </a:p>
      </dgm:t>
    </dgm:pt>
    <dgm:pt modelId="{0044D284-B461-42C0-8E84-403E506AE276}" type="sibTrans" cxnId="{C6C71EDA-77BF-4CF3-BACD-59B174CFEC90}">
      <dgm:prSet/>
      <dgm:spPr/>
      <dgm:t>
        <a:bodyPr/>
        <a:lstStyle/>
        <a:p>
          <a:endParaRPr lang="en-US"/>
        </a:p>
      </dgm:t>
    </dgm:pt>
    <dgm:pt modelId="{7F710193-0DDD-4C59-B879-24C8813422E5}">
      <dgm:prSet phldrT="[Text]" custT="1"/>
      <dgm:spPr/>
      <dgm:t>
        <a:bodyPr/>
        <a:lstStyle/>
        <a:p>
          <a:r>
            <a:rPr lang="en-US" sz="1600" dirty="0"/>
            <a:t>Ratee reviews the goals, job responsibilities, and essential criteria set by the Rater</a:t>
          </a:r>
        </a:p>
      </dgm:t>
    </dgm:pt>
    <dgm:pt modelId="{2F011396-C254-43E9-AF4A-19C137A0DA2D}" type="parTrans" cxnId="{B65A3EA2-8705-44E9-8057-14554D398864}">
      <dgm:prSet/>
      <dgm:spPr/>
      <dgm:t>
        <a:bodyPr/>
        <a:lstStyle/>
        <a:p>
          <a:endParaRPr lang="en-US"/>
        </a:p>
      </dgm:t>
    </dgm:pt>
    <dgm:pt modelId="{1CD3E209-2F94-40B1-9480-EF4F5FA76FA8}" type="sibTrans" cxnId="{B65A3EA2-8705-44E9-8057-14554D398864}">
      <dgm:prSet/>
      <dgm:spPr/>
      <dgm:t>
        <a:bodyPr/>
        <a:lstStyle/>
        <a:p>
          <a:endParaRPr lang="en-US"/>
        </a:p>
      </dgm:t>
    </dgm:pt>
    <dgm:pt modelId="{7A2D15DB-6431-4B59-9642-1A262E182D1D}">
      <dgm:prSet phldrT="[Text]"/>
      <dgm:spPr/>
      <dgm:t>
        <a:bodyPr/>
        <a:lstStyle/>
        <a:p>
          <a:r>
            <a:rPr lang="en-US"/>
            <a:t>3</a:t>
          </a:r>
        </a:p>
      </dgm:t>
    </dgm:pt>
    <dgm:pt modelId="{F8705253-55C8-429C-BBE8-F651232BE460}" type="parTrans" cxnId="{E0F967CB-F2B5-43E0-8F05-D575658FC38A}">
      <dgm:prSet/>
      <dgm:spPr/>
      <dgm:t>
        <a:bodyPr/>
        <a:lstStyle/>
        <a:p>
          <a:endParaRPr lang="en-US"/>
        </a:p>
      </dgm:t>
    </dgm:pt>
    <dgm:pt modelId="{E8733A1A-622D-4FE0-A7FC-DF245F4115A1}" type="sibTrans" cxnId="{E0F967CB-F2B5-43E0-8F05-D575658FC38A}">
      <dgm:prSet/>
      <dgm:spPr/>
      <dgm:t>
        <a:bodyPr/>
        <a:lstStyle/>
        <a:p>
          <a:endParaRPr lang="en-US"/>
        </a:p>
      </dgm:t>
    </dgm:pt>
    <dgm:pt modelId="{B3A600D0-96F7-44A1-BED5-FAFA333509BB}">
      <dgm:prSet phldrT="[Text]" custT="1"/>
      <dgm:spPr/>
      <dgm:t>
        <a:bodyPr/>
        <a:lstStyle/>
        <a:p>
          <a:r>
            <a:rPr lang="en-US" sz="1600" dirty="0"/>
            <a:t>Rater schedules face-to-face meeting with the Ratee to discuss the ePAR</a:t>
          </a:r>
        </a:p>
      </dgm:t>
    </dgm:pt>
    <dgm:pt modelId="{8AD19370-6DB4-4C87-BF10-04A6D4106C0B}" type="parTrans" cxnId="{F9F9E0F9-1151-4B57-9DF7-5BC94C5870A9}">
      <dgm:prSet/>
      <dgm:spPr/>
      <dgm:t>
        <a:bodyPr/>
        <a:lstStyle/>
        <a:p>
          <a:endParaRPr lang="en-US"/>
        </a:p>
      </dgm:t>
    </dgm:pt>
    <dgm:pt modelId="{38F83B87-4F6A-4B40-9F38-F5CBBF2B913C}" type="sibTrans" cxnId="{F9F9E0F9-1151-4B57-9DF7-5BC94C5870A9}">
      <dgm:prSet/>
      <dgm:spPr/>
      <dgm:t>
        <a:bodyPr/>
        <a:lstStyle/>
        <a:p>
          <a:endParaRPr lang="en-US"/>
        </a:p>
      </dgm:t>
    </dgm:pt>
    <dgm:pt modelId="{646DE584-5245-4DD3-91F9-1D349EE9F172}">
      <dgm:prSet phldrT="[Text]" custT="1"/>
      <dgm:spPr/>
      <dgm:t>
        <a:bodyPr/>
        <a:lstStyle/>
        <a:p>
          <a:r>
            <a:rPr lang="en-US" sz="1600" dirty="0"/>
            <a:t>Rater hits "submit" which shares the ePAR with the Ratee</a:t>
          </a:r>
        </a:p>
      </dgm:t>
    </dgm:pt>
    <dgm:pt modelId="{3AC0E273-7C9E-47FF-8337-52B0677496C6}" type="parTrans" cxnId="{99182793-0D0D-4F4B-8798-28890649F7F4}">
      <dgm:prSet/>
      <dgm:spPr/>
      <dgm:t>
        <a:bodyPr/>
        <a:lstStyle/>
        <a:p>
          <a:endParaRPr lang="en-US"/>
        </a:p>
      </dgm:t>
    </dgm:pt>
    <dgm:pt modelId="{CEBFD925-1E49-403D-B2A7-15513EAA46EC}" type="sibTrans" cxnId="{99182793-0D0D-4F4B-8798-28890649F7F4}">
      <dgm:prSet/>
      <dgm:spPr/>
      <dgm:t>
        <a:bodyPr/>
        <a:lstStyle/>
        <a:p>
          <a:endParaRPr lang="en-US"/>
        </a:p>
      </dgm:t>
    </dgm:pt>
    <dgm:pt modelId="{C13D8471-1FB7-4F90-BDDE-9082021E3359}">
      <dgm:prSet phldrT="[Text]"/>
      <dgm:spPr/>
      <dgm:t>
        <a:bodyPr/>
        <a:lstStyle/>
        <a:p>
          <a:r>
            <a:rPr lang="en-US"/>
            <a:t>4</a:t>
          </a:r>
        </a:p>
      </dgm:t>
    </dgm:pt>
    <dgm:pt modelId="{95A2724D-5DB1-4D63-931F-140242D26834}" type="parTrans" cxnId="{1E777377-A455-4B65-B6AF-88D9F1B47073}">
      <dgm:prSet/>
      <dgm:spPr/>
      <dgm:t>
        <a:bodyPr/>
        <a:lstStyle/>
        <a:p>
          <a:endParaRPr lang="en-US"/>
        </a:p>
      </dgm:t>
    </dgm:pt>
    <dgm:pt modelId="{6C05DB92-23DD-446E-9F0D-72BAFE25FC7A}" type="sibTrans" cxnId="{1E777377-A455-4B65-B6AF-88D9F1B47073}">
      <dgm:prSet/>
      <dgm:spPr/>
      <dgm:t>
        <a:bodyPr/>
        <a:lstStyle/>
        <a:p>
          <a:endParaRPr lang="en-US"/>
        </a:p>
      </dgm:t>
    </dgm:pt>
    <dgm:pt modelId="{962C771B-357A-4AC9-9A57-7E15B732C5F0}">
      <dgm:prSet phldrT="[Text]" custT="1"/>
      <dgm:spPr/>
      <dgm:t>
        <a:bodyPr/>
        <a:lstStyle/>
        <a:p>
          <a:r>
            <a:rPr lang="en-US" sz="1600" dirty="0"/>
            <a:t>Rater and Ratee hold face-to-face meeting</a:t>
          </a:r>
        </a:p>
      </dgm:t>
    </dgm:pt>
    <dgm:pt modelId="{563EA494-0335-4781-936D-C916BDD67800}" type="parTrans" cxnId="{3DA5C62A-678F-45A5-8757-C1F292DDDA1E}">
      <dgm:prSet/>
      <dgm:spPr/>
      <dgm:t>
        <a:bodyPr/>
        <a:lstStyle/>
        <a:p>
          <a:endParaRPr lang="en-US"/>
        </a:p>
      </dgm:t>
    </dgm:pt>
    <dgm:pt modelId="{5385E969-4160-44CA-8F3B-DA3157DFFCCE}" type="sibTrans" cxnId="{3DA5C62A-678F-45A5-8757-C1F292DDDA1E}">
      <dgm:prSet/>
      <dgm:spPr/>
      <dgm:t>
        <a:bodyPr/>
        <a:lstStyle/>
        <a:p>
          <a:endParaRPr lang="en-US"/>
        </a:p>
      </dgm:t>
    </dgm:pt>
    <dgm:pt modelId="{8A8B67B5-8747-42F4-83AA-36714E9FE60E}">
      <dgm:prSet phldrT="[Text]"/>
      <dgm:spPr/>
      <dgm:t>
        <a:bodyPr/>
        <a:lstStyle/>
        <a:p>
          <a:r>
            <a:rPr lang="en-US"/>
            <a:t>5</a:t>
          </a:r>
        </a:p>
      </dgm:t>
    </dgm:pt>
    <dgm:pt modelId="{9B65054A-D083-4EDD-B9A4-1CEA24E23687}" type="parTrans" cxnId="{A140D5FB-DFB8-4389-B3F5-0C3C276998C7}">
      <dgm:prSet/>
      <dgm:spPr/>
      <dgm:t>
        <a:bodyPr/>
        <a:lstStyle/>
        <a:p>
          <a:endParaRPr lang="en-US"/>
        </a:p>
      </dgm:t>
    </dgm:pt>
    <dgm:pt modelId="{39CEFB76-877A-4E38-82F7-59166951E181}" type="sibTrans" cxnId="{A140D5FB-DFB8-4389-B3F5-0C3C276998C7}">
      <dgm:prSet/>
      <dgm:spPr/>
      <dgm:t>
        <a:bodyPr/>
        <a:lstStyle/>
        <a:p>
          <a:endParaRPr lang="en-US"/>
        </a:p>
      </dgm:t>
    </dgm:pt>
    <dgm:pt modelId="{AED1953E-811D-49D4-BF04-222445CF972E}">
      <dgm:prSet phldrT="[Text]" custT="1"/>
      <dgm:spPr/>
      <dgm:t>
        <a:bodyPr/>
        <a:lstStyle/>
        <a:p>
          <a:r>
            <a:rPr lang="en-US" sz="1600" dirty="0"/>
            <a:t>Rater makes any edits to ePAR discussed in the meeting (if necessary)</a:t>
          </a:r>
        </a:p>
      </dgm:t>
    </dgm:pt>
    <dgm:pt modelId="{DEF73E63-FC64-415A-992D-C1860AC63F47}" type="parTrans" cxnId="{A3AEF709-7C41-4A05-9688-55A543C8BACB}">
      <dgm:prSet/>
      <dgm:spPr/>
      <dgm:t>
        <a:bodyPr/>
        <a:lstStyle/>
        <a:p>
          <a:endParaRPr lang="en-US"/>
        </a:p>
      </dgm:t>
    </dgm:pt>
    <dgm:pt modelId="{C69BDC99-8F15-4FB4-A592-2936B4A99F61}" type="sibTrans" cxnId="{A3AEF709-7C41-4A05-9688-55A543C8BACB}">
      <dgm:prSet/>
      <dgm:spPr/>
      <dgm:t>
        <a:bodyPr/>
        <a:lstStyle/>
        <a:p>
          <a:endParaRPr lang="en-US"/>
        </a:p>
      </dgm:t>
    </dgm:pt>
    <dgm:pt modelId="{43E0F8E2-D0A5-426E-9E42-59A7CF998EB9}">
      <dgm:prSet phldrT="[Text]" custT="1"/>
      <dgm:spPr/>
      <dgm:t>
        <a:bodyPr/>
        <a:lstStyle/>
        <a:p>
          <a:r>
            <a:rPr lang="en-US" sz="1600" dirty="0"/>
            <a:t>Rater confirms the face-to-face meeting in the ePAR system</a:t>
          </a:r>
        </a:p>
      </dgm:t>
    </dgm:pt>
    <dgm:pt modelId="{4EC85C02-3092-4932-9EA0-0F2AE91D5912}" type="parTrans" cxnId="{696E76C7-947A-4EC3-8B2D-CB88EF9E5A68}">
      <dgm:prSet/>
      <dgm:spPr/>
      <dgm:t>
        <a:bodyPr/>
        <a:lstStyle/>
        <a:p>
          <a:endParaRPr lang="en-US"/>
        </a:p>
      </dgm:t>
    </dgm:pt>
    <dgm:pt modelId="{787C6888-56AF-4086-A974-6DDA37C8D74C}" type="sibTrans" cxnId="{696E76C7-947A-4EC3-8B2D-CB88EF9E5A68}">
      <dgm:prSet/>
      <dgm:spPr/>
      <dgm:t>
        <a:bodyPr/>
        <a:lstStyle/>
        <a:p>
          <a:endParaRPr lang="en-US"/>
        </a:p>
      </dgm:t>
    </dgm:pt>
    <dgm:pt modelId="{B42569E0-0825-4916-B94A-3E661261772D}">
      <dgm:prSet phldrT="[Text]"/>
      <dgm:spPr/>
      <dgm:t>
        <a:bodyPr/>
        <a:lstStyle/>
        <a:p>
          <a:r>
            <a:rPr lang="en-US"/>
            <a:t>6</a:t>
          </a:r>
        </a:p>
      </dgm:t>
    </dgm:pt>
    <dgm:pt modelId="{77171018-F6B0-47D8-A512-C3880F5B1D21}" type="parTrans" cxnId="{01318D19-4971-4CDE-AD65-A6BDD56E2DA7}">
      <dgm:prSet/>
      <dgm:spPr/>
      <dgm:t>
        <a:bodyPr/>
        <a:lstStyle/>
        <a:p>
          <a:endParaRPr lang="en-US"/>
        </a:p>
      </dgm:t>
    </dgm:pt>
    <dgm:pt modelId="{E2859773-13B6-4D22-8AA5-FAA1620D244E}" type="sibTrans" cxnId="{01318D19-4971-4CDE-AD65-A6BDD56E2DA7}">
      <dgm:prSet/>
      <dgm:spPr/>
      <dgm:t>
        <a:bodyPr/>
        <a:lstStyle/>
        <a:p>
          <a:endParaRPr lang="en-US"/>
        </a:p>
      </dgm:t>
    </dgm:pt>
    <dgm:pt modelId="{5C84E171-3E0A-44E4-940F-A108424E637A}">
      <dgm:prSet phldrT="[Text]" custT="1"/>
      <dgm:spPr/>
      <dgm:t>
        <a:bodyPr/>
        <a:lstStyle/>
        <a:p>
          <a:r>
            <a:rPr lang="en-US" sz="1600" dirty="0"/>
            <a:t>Ratee reviews, comments, and signs ePAR</a:t>
          </a:r>
        </a:p>
      </dgm:t>
    </dgm:pt>
    <dgm:pt modelId="{F0E360BA-C034-4C12-BFCF-B1FC5D0037E9}" type="parTrans" cxnId="{D32A4126-77B5-4511-AB93-FEDC0579344B}">
      <dgm:prSet/>
      <dgm:spPr/>
      <dgm:t>
        <a:bodyPr/>
        <a:lstStyle/>
        <a:p>
          <a:endParaRPr lang="en-US"/>
        </a:p>
      </dgm:t>
    </dgm:pt>
    <dgm:pt modelId="{F401CF89-C738-465A-84F2-CD624B272C16}" type="sibTrans" cxnId="{D32A4126-77B5-4511-AB93-FEDC0579344B}">
      <dgm:prSet/>
      <dgm:spPr/>
      <dgm:t>
        <a:bodyPr/>
        <a:lstStyle/>
        <a:p>
          <a:endParaRPr lang="en-US"/>
        </a:p>
      </dgm:t>
    </dgm:pt>
    <dgm:pt modelId="{FC56EC33-2B3A-46C1-A5D8-69FE9F9481C5}">
      <dgm:prSet phldrT="[Text]"/>
      <dgm:spPr/>
      <dgm:t>
        <a:bodyPr/>
        <a:lstStyle/>
        <a:p>
          <a:r>
            <a:rPr lang="en-US"/>
            <a:t>7</a:t>
          </a:r>
        </a:p>
      </dgm:t>
    </dgm:pt>
    <dgm:pt modelId="{D962D5E1-6950-49EC-99BD-8AB78D5FEBC9}" type="parTrans" cxnId="{91CD9765-B4D4-4A3E-9806-A0D0AAF0BBA9}">
      <dgm:prSet/>
      <dgm:spPr/>
      <dgm:t>
        <a:bodyPr/>
        <a:lstStyle/>
        <a:p>
          <a:endParaRPr lang="en-US"/>
        </a:p>
      </dgm:t>
    </dgm:pt>
    <dgm:pt modelId="{F7F9B32A-B810-45F2-9D67-DAE4D095FD9D}" type="sibTrans" cxnId="{91CD9765-B4D4-4A3E-9806-A0D0AAF0BBA9}">
      <dgm:prSet/>
      <dgm:spPr/>
      <dgm:t>
        <a:bodyPr/>
        <a:lstStyle/>
        <a:p>
          <a:endParaRPr lang="en-US"/>
        </a:p>
      </dgm:t>
    </dgm:pt>
    <dgm:pt modelId="{1989B6DD-64DE-4A14-82E7-D2A97B564FEB}">
      <dgm:prSet phldrT="[Text]" custT="1"/>
      <dgm:spPr/>
      <dgm:t>
        <a:bodyPr/>
        <a:lstStyle/>
        <a:p>
          <a:r>
            <a:rPr lang="en-US" sz="1600" dirty="0"/>
            <a:t>Rater reviews, comments, and signs ePAR</a:t>
          </a:r>
        </a:p>
      </dgm:t>
    </dgm:pt>
    <dgm:pt modelId="{31F0B02C-AE9B-4E06-9207-DF009AFB94A6}" type="parTrans" cxnId="{898D9305-A60C-474D-9EDF-21601A47E876}">
      <dgm:prSet/>
      <dgm:spPr/>
      <dgm:t>
        <a:bodyPr/>
        <a:lstStyle/>
        <a:p>
          <a:endParaRPr lang="en-US"/>
        </a:p>
      </dgm:t>
    </dgm:pt>
    <dgm:pt modelId="{1BC4AF26-02AC-40D9-A01C-66B8AA1DCB7A}" type="sibTrans" cxnId="{898D9305-A60C-474D-9EDF-21601A47E876}">
      <dgm:prSet/>
      <dgm:spPr/>
      <dgm:t>
        <a:bodyPr/>
        <a:lstStyle/>
        <a:p>
          <a:endParaRPr lang="en-US"/>
        </a:p>
      </dgm:t>
    </dgm:pt>
    <dgm:pt modelId="{74538614-162F-4C68-8768-5C65F1F8969B}">
      <dgm:prSet phldrT="[Text]"/>
      <dgm:spPr/>
      <dgm:t>
        <a:bodyPr/>
        <a:lstStyle/>
        <a:p>
          <a:r>
            <a:rPr lang="en-US"/>
            <a:t>8</a:t>
          </a:r>
        </a:p>
      </dgm:t>
    </dgm:pt>
    <dgm:pt modelId="{778FF993-1B9A-45A6-A5E1-E2C2523F700F}" type="parTrans" cxnId="{36DF0164-9FDC-4C1A-AF5C-A5CDA06CFB15}">
      <dgm:prSet/>
      <dgm:spPr/>
      <dgm:t>
        <a:bodyPr/>
        <a:lstStyle/>
        <a:p>
          <a:endParaRPr lang="en-US"/>
        </a:p>
      </dgm:t>
    </dgm:pt>
    <dgm:pt modelId="{A7108DE4-589E-4AB2-9042-0CF5952FEB19}" type="sibTrans" cxnId="{36DF0164-9FDC-4C1A-AF5C-A5CDA06CFB15}">
      <dgm:prSet/>
      <dgm:spPr/>
      <dgm:t>
        <a:bodyPr/>
        <a:lstStyle/>
        <a:p>
          <a:endParaRPr lang="en-US"/>
        </a:p>
      </dgm:t>
    </dgm:pt>
    <dgm:pt modelId="{0CA99514-1EFC-48C5-B22D-C746284A5E7B}">
      <dgm:prSet phldrT="[Text]" custT="1"/>
      <dgm:spPr/>
      <dgm:t>
        <a:bodyPr/>
        <a:lstStyle/>
        <a:p>
          <a:r>
            <a:rPr lang="en-US" sz="1600" dirty="0"/>
            <a:t>Reviewer reviews, comments, and signs ePAR</a:t>
          </a:r>
        </a:p>
      </dgm:t>
    </dgm:pt>
    <dgm:pt modelId="{BEE0E8AE-F591-47F0-86E3-728004240D83}" type="parTrans" cxnId="{D55B9C93-AEAE-4379-9FCD-12FBE9F24D32}">
      <dgm:prSet/>
      <dgm:spPr/>
      <dgm:t>
        <a:bodyPr/>
        <a:lstStyle/>
        <a:p>
          <a:endParaRPr lang="en-US"/>
        </a:p>
      </dgm:t>
    </dgm:pt>
    <dgm:pt modelId="{1ADA9FE1-1516-4384-87BB-B81819709135}" type="sibTrans" cxnId="{D55B9C93-AEAE-4379-9FCD-12FBE9F24D32}">
      <dgm:prSet/>
      <dgm:spPr/>
      <dgm:t>
        <a:bodyPr/>
        <a:lstStyle/>
        <a:p>
          <a:endParaRPr lang="en-US"/>
        </a:p>
      </dgm:t>
    </dgm:pt>
    <dgm:pt modelId="{D8FECC13-1EE8-482B-972C-A21332C07B46}">
      <dgm:prSet phldrT="[Text]" custT="1"/>
      <dgm:spPr/>
      <dgm:t>
        <a:bodyPr/>
        <a:lstStyle/>
        <a:p>
          <a:endParaRPr lang="en-US" sz="1100" dirty="0"/>
        </a:p>
      </dgm:t>
    </dgm:pt>
    <dgm:pt modelId="{20F3C480-7D3E-4927-8D58-C892E46F53A3}" type="parTrans" cxnId="{13B69A21-55E3-4E77-91C3-DB6D261EB526}">
      <dgm:prSet/>
      <dgm:spPr/>
      <dgm:t>
        <a:bodyPr/>
        <a:lstStyle/>
        <a:p>
          <a:endParaRPr lang="en-US"/>
        </a:p>
      </dgm:t>
    </dgm:pt>
    <dgm:pt modelId="{81673189-AF72-4AC9-87B0-5F42285B6DD3}" type="sibTrans" cxnId="{13B69A21-55E3-4E77-91C3-DB6D261EB526}">
      <dgm:prSet/>
      <dgm:spPr/>
      <dgm:t>
        <a:bodyPr/>
        <a:lstStyle/>
        <a:p>
          <a:endParaRPr lang="en-US"/>
        </a:p>
      </dgm:t>
    </dgm:pt>
    <dgm:pt modelId="{ABC08203-7D66-4D54-B723-4C6F7EFDFD93}">
      <dgm:prSet phldrT="[Text]" custT="1"/>
      <dgm:spPr/>
      <dgm:t>
        <a:bodyPr/>
        <a:lstStyle/>
        <a:p>
          <a:r>
            <a:rPr lang="en-US" sz="1600" dirty="0"/>
            <a:t>When the  Reviewer signs, the ePAR is then automatically sent to HR</a:t>
          </a:r>
        </a:p>
      </dgm:t>
    </dgm:pt>
    <dgm:pt modelId="{EC5F50B0-0B72-4C3A-901B-12346AC451C6}" type="parTrans" cxnId="{B92C1E13-A6E7-489D-9BDD-F28FCA65EAF7}">
      <dgm:prSet/>
      <dgm:spPr/>
      <dgm:t>
        <a:bodyPr/>
        <a:lstStyle/>
        <a:p>
          <a:endParaRPr lang="en-US"/>
        </a:p>
      </dgm:t>
    </dgm:pt>
    <dgm:pt modelId="{8D8FB8E0-83FE-490E-9BAA-F2C373EBC9AE}" type="sibTrans" cxnId="{B92C1E13-A6E7-489D-9BDD-F28FCA65EAF7}">
      <dgm:prSet/>
      <dgm:spPr/>
      <dgm:t>
        <a:bodyPr/>
        <a:lstStyle/>
        <a:p>
          <a:endParaRPr lang="en-US"/>
        </a:p>
      </dgm:t>
    </dgm:pt>
    <dgm:pt modelId="{4F6C023B-ABFE-4A0F-B6AB-07C6F3CEE2C5}">
      <dgm:prSet phldrT="[Text]" custT="1"/>
      <dgm:spPr/>
      <dgm:t>
        <a:bodyPr/>
        <a:lstStyle/>
        <a:p>
          <a:endParaRPr lang="en-US" sz="1100" dirty="0"/>
        </a:p>
      </dgm:t>
    </dgm:pt>
    <dgm:pt modelId="{7BDD233D-74F8-4DF6-99CB-A0C2792C9C4E}" type="parTrans" cxnId="{2936BB5D-BD9C-403C-917E-5BD4924EB401}">
      <dgm:prSet/>
      <dgm:spPr/>
      <dgm:t>
        <a:bodyPr/>
        <a:lstStyle/>
        <a:p>
          <a:endParaRPr lang="en-US"/>
        </a:p>
      </dgm:t>
    </dgm:pt>
    <dgm:pt modelId="{A53E54B4-CF4F-4AD2-AE9B-535E503B00D2}" type="sibTrans" cxnId="{2936BB5D-BD9C-403C-917E-5BD4924EB401}">
      <dgm:prSet/>
      <dgm:spPr/>
      <dgm:t>
        <a:bodyPr/>
        <a:lstStyle/>
        <a:p>
          <a:endParaRPr lang="en-US"/>
        </a:p>
      </dgm:t>
    </dgm:pt>
    <dgm:pt modelId="{FD24897A-7064-4220-A7D9-5952F432A993}" type="pres">
      <dgm:prSet presAssocID="{5630D0FB-6304-4FB6-AB53-1199B94E47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0A6EA2-0AFD-4715-9BCC-34AA5A7AD4EB}" type="pres">
      <dgm:prSet presAssocID="{9FFBCEC8-F86B-4BA6-9C24-716E0029A1E9}" presName="composite" presStyleCnt="0"/>
      <dgm:spPr/>
    </dgm:pt>
    <dgm:pt modelId="{2F56B2C4-EB3F-4603-83A1-483946589374}" type="pres">
      <dgm:prSet presAssocID="{9FFBCEC8-F86B-4BA6-9C24-716E0029A1E9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E4975-6E43-4536-852C-A53F308FC754}" type="pres">
      <dgm:prSet presAssocID="{9FFBCEC8-F86B-4BA6-9C24-716E0029A1E9}" presName="descendantText" presStyleLbl="alignAcc1" presStyleIdx="0" presStyleCnt="8" custLinFactNeighborX="1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288F6-C16B-4C38-8BA3-42C04DD06376}" type="pres">
      <dgm:prSet presAssocID="{9A229505-DBF9-4C1D-878B-51CC8A9BB261}" presName="sp" presStyleCnt="0"/>
      <dgm:spPr/>
    </dgm:pt>
    <dgm:pt modelId="{676014AF-4EF5-44AA-99E0-AE47EC8C308C}" type="pres">
      <dgm:prSet presAssocID="{15960BCE-A4FD-4686-86D0-84EA8C7D155B}" presName="composite" presStyleCnt="0"/>
      <dgm:spPr/>
    </dgm:pt>
    <dgm:pt modelId="{6D9C5106-1BCB-4245-8E67-14F7C062B8DB}" type="pres">
      <dgm:prSet presAssocID="{15960BCE-A4FD-4686-86D0-84EA8C7D155B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50C8E-71DD-4FE6-87F2-780B796058C6}" type="pres">
      <dgm:prSet presAssocID="{15960BCE-A4FD-4686-86D0-84EA8C7D155B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DCEF9-41F5-49B5-A4DA-9801ACA656BF}" type="pres">
      <dgm:prSet presAssocID="{0044D284-B461-42C0-8E84-403E506AE276}" presName="sp" presStyleCnt="0"/>
      <dgm:spPr/>
    </dgm:pt>
    <dgm:pt modelId="{AD9E404B-1DAD-4A09-889C-B75FBAB3AD70}" type="pres">
      <dgm:prSet presAssocID="{7A2D15DB-6431-4B59-9642-1A262E182D1D}" presName="composite" presStyleCnt="0"/>
      <dgm:spPr/>
    </dgm:pt>
    <dgm:pt modelId="{383E286B-0AD5-4E6D-BA5F-8EBE5BAC6F58}" type="pres">
      <dgm:prSet presAssocID="{7A2D15DB-6431-4B59-9642-1A262E182D1D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8249D-7E4D-430B-A423-07F8270FC644}" type="pres">
      <dgm:prSet presAssocID="{7A2D15DB-6431-4B59-9642-1A262E182D1D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FAF52-1227-4FDF-94F6-CDFF58C3134E}" type="pres">
      <dgm:prSet presAssocID="{E8733A1A-622D-4FE0-A7FC-DF245F4115A1}" presName="sp" presStyleCnt="0"/>
      <dgm:spPr/>
    </dgm:pt>
    <dgm:pt modelId="{B44B2206-1BE8-483B-B78C-54CBDF829467}" type="pres">
      <dgm:prSet presAssocID="{C13D8471-1FB7-4F90-BDDE-9082021E3359}" presName="composite" presStyleCnt="0"/>
      <dgm:spPr/>
    </dgm:pt>
    <dgm:pt modelId="{95917B80-D5BD-4E06-9642-71F21204C116}" type="pres">
      <dgm:prSet presAssocID="{C13D8471-1FB7-4F90-BDDE-9082021E3359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034FF-4B7A-4B1A-9FA7-D9E00A39E2F3}" type="pres">
      <dgm:prSet presAssocID="{C13D8471-1FB7-4F90-BDDE-9082021E3359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85414-BE25-4C54-93B0-74D15A9D9265}" type="pres">
      <dgm:prSet presAssocID="{6C05DB92-23DD-446E-9F0D-72BAFE25FC7A}" presName="sp" presStyleCnt="0"/>
      <dgm:spPr/>
    </dgm:pt>
    <dgm:pt modelId="{66E0EBFB-AA22-4C39-AB84-9829DD359E79}" type="pres">
      <dgm:prSet presAssocID="{8A8B67B5-8747-42F4-83AA-36714E9FE60E}" presName="composite" presStyleCnt="0"/>
      <dgm:spPr/>
    </dgm:pt>
    <dgm:pt modelId="{3A27CEC3-0498-474F-A93A-547B775A8ECA}" type="pres">
      <dgm:prSet presAssocID="{8A8B67B5-8747-42F4-83AA-36714E9FE60E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E1BFE-9F86-47E1-A7A2-A44A2A6BEBDB}" type="pres">
      <dgm:prSet presAssocID="{8A8B67B5-8747-42F4-83AA-36714E9FE60E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F578D-26C9-40C2-BB23-D46CCAC99DEE}" type="pres">
      <dgm:prSet presAssocID="{39CEFB76-877A-4E38-82F7-59166951E181}" presName="sp" presStyleCnt="0"/>
      <dgm:spPr/>
    </dgm:pt>
    <dgm:pt modelId="{4EBD9C03-0760-4A9F-8807-9B5CB5CD811A}" type="pres">
      <dgm:prSet presAssocID="{B42569E0-0825-4916-B94A-3E661261772D}" presName="composite" presStyleCnt="0"/>
      <dgm:spPr/>
    </dgm:pt>
    <dgm:pt modelId="{C540C4F4-CFE7-4359-96D1-2025706F2A0B}" type="pres">
      <dgm:prSet presAssocID="{B42569E0-0825-4916-B94A-3E661261772D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65FC5-FCD2-411A-AD1B-28B698DABC44}" type="pres">
      <dgm:prSet presAssocID="{B42569E0-0825-4916-B94A-3E661261772D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AAE48F-0AEB-400F-818E-234BF74472C2}" type="pres">
      <dgm:prSet presAssocID="{E2859773-13B6-4D22-8AA5-FAA1620D244E}" presName="sp" presStyleCnt="0"/>
      <dgm:spPr/>
    </dgm:pt>
    <dgm:pt modelId="{D347C9B1-31BE-443C-94FD-F6FA4F163EEA}" type="pres">
      <dgm:prSet presAssocID="{FC56EC33-2B3A-46C1-A5D8-69FE9F9481C5}" presName="composite" presStyleCnt="0"/>
      <dgm:spPr/>
    </dgm:pt>
    <dgm:pt modelId="{CB4640CA-85BB-4E5F-966F-6A18AFDC6734}" type="pres">
      <dgm:prSet presAssocID="{FC56EC33-2B3A-46C1-A5D8-69FE9F9481C5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84F3A0-7DD3-4B8E-ABD6-2C995E76D8AF}" type="pres">
      <dgm:prSet presAssocID="{FC56EC33-2B3A-46C1-A5D8-69FE9F9481C5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E34F3-B19B-421C-AF1D-E0D8E488D486}" type="pres">
      <dgm:prSet presAssocID="{F7F9B32A-B810-45F2-9D67-DAE4D095FD9D}" presName="sp" presStyleCnt="0"/>
      <dgm:spPr/>
    </dgm:pt>
    <dgm:pt modelId="{8054A332-98B8-4186-B21A-92CECCF6CDE1}" type="pres">
      <dgm:prSet presAssocID="{74538614-162F-4C68-8768-5C65F1F8969B}" presName="composite" presStyleCnt="0"/>
      <dgm:spPr/>
    </dgm:pt>
    <dgm:pt modelId="{DD2F0D10-10D7-44A5-80C9-362076AEF5FB}" type="pres">
      <dgm:prSet presAssocID="{74538614-162F-4C68-8768-5C65F1F8969B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D0BBA-091F-41BB-9BDB-44822E8401E0}" type="pres">
      <dgm:prSet presAssocID="{74538614-162F-4C68-8768-5C65F1F8969B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B69A21-55E3-4E77-91C3-DB6D261EB526}" srcId="{74538614-162F-4C68-8768-5C65F1F8969B}" destId="{D8FECC13-1EE8-482B-972C-A21332C07B46}" srcOrd="3" destOrd="0" parTransId="{20F3C480-7D3E-4927-8D58-C892E46F53A3}" sibTransId="{81673189-AF72-4AC9-87B0-5F42285B6DD3}"/>
    <dgm:cxn modelId="{64EFE41C-EAE1-4D27-BE0F-46FEA7BE9C08}" type="presOf" srcId="{7F710193-0DDD-4C59-B879-24C8813422E5}" destId="{EB550C8E-71DD-4FE6-87F2-780B796058C6}" srcOrd="0" destOrd="0" presId="urn:microsoft.com/office/officeart/2005/8/layout/chevron2"/>
    <dgm:cxn modelId="{B350D060-86F2-4DCB-ABBB-713E571717A1}" type="presOf" srcId="{43E0F8E2-D0A5-426E-9E42-59A7CF998EB9}" destId="{D29E1BFE-9F86-47E1-A7A2-A44A2A6BEBDB}" srcOrd="0" destOrd="1" presId="urn:microsoft.com/office/officeart/2005/8/layout/chevron2"/>
    <dgm:cxn modelId="{D32A4126-77B5-4511-AB93-FEDC0579344B}" srcId="{B42569E0-0825-4916-B94A-3E661261772D}" destId="{5C84E171-3E0A-44E4-940F-A108424E637A}" srcOrd="0" destOrd="0" parTransId="{F0E360BA-C034-4C12-BFCF-B1FC5D0037E9}" sibTransId="{F401CF89-C738-465A-84F2-CD624B272C16}"/>
    <dgm:cxn modelId="{6BC6DD0E-577C-470B-AF9D-99E64DA9DDCA}" type="presOf" srcId="{5C84E171-3E0A-44E4-940F-A108424E637A}" destId="{32F65FC5-FCD2-411A-AD1B-28B698DABC44}" srcOrd="0" destOrd="0" presId="urn:microsoft.com/office/officeart/2005/8/layout/chevron2"/>
    <dgm:cxn modelId="{661F2E75-0D70-4317-BAD0-1ED1F6EC8E8A}" type="presOf" srcId="{4F6C023B-ABFE-4A0F-B6AB-07C6F3CEE2C5}" destId="{6C3D0BBA-091F-41BB-9BDB-44822E8401E0}" srcOrd="0" destOrd="0" presId="urn:microsoft.com/office/officeart/2005/8/layout/chevron2"/>
    <dgm:cxn modelId="{01DBCA6E-749D-4258-BE0E-285ED8F77398}" type="presOf" srcId="{5630D0FB-6304-4FB6-AB53-1199B94E4781}" destId="{FD24897A-7064-4220-A7D9-5952F432A993}" srcOrd="0" destOrd="0" presId="urn:microsoft.com/office/officeart/2005/8/layout/chevron2"/>
    <dgm:cxn modelId="{2246AF33-71D5-4FB2-AE33-4DC4623C9AD2}" type="presOf" srcId="{AED1953E-811D-49D4-BF04-222445CF972E}" destId="{D29E1BFE-9F86-47E1-A7A2-A44A2A6BEBDB}" srcOrd="0" destOrd="0" presId="urn:microsoft.com/office/officeart/2005/8/layout/chevron2"/>
    <dgm:cxn modelId="{3751E4B8-DEC7-43B5-8CE7-AEA334FDCCD8}" type="presOf" srcId="{7A2D15DB-6431-4B59-9642-1A262E182D1D}" destId="{383E286B-0AD5-4E6D-BA5F-8EBE5BAC6F58}" srcOrd="0" destOrd="0" presId="urn:microsoft.com/office/officeart/2005/8/layout/chevron2"/>
    <dgm:cxn modelId="{63ED1009-739B-4022-98A2-BF5A0A7B96E3}" type="presOf" srcId="{7C60E6FA-D6C1-4709-96D4-D86EDFDD28D3}" destId="{983E4975-6E43-4536-852C-A53F308FC754}" srcOrd="0" destOrd="0" presId="urn:microsoft.com/office/officeart/2005/8/layout/chevron2"/>
    <dgm:cxn modelId="{99182793-0D0D-4F4B-8798-28890649F7F4}" srcId="{9FFBCEC8-F86B-4BA6-9C24-716E0029A1E9}" destId="{646DE584-5245-4DD3-91F9-1D349EE9F172}" srcOrd="1" destOrd="0" parTransId="{3AC0E273-7C9E-47FF-8337-52B0677496C6}" sibTransId="{CEBFD925-1E49-403D-B2A7-15513EAA46EC}"/>
    <dgm:cxn modelId="{A140D5FB-DFB8-4389-B3F5-0C3C276998C7}" srcId="{5630D0FB-6304-4FB6-AB53-1199B94E4781}" destId="{8A8B67B5-8747-42F4-83AA-36714E9FE60E}" srcOrd="4" destOrd="0" parTransId="{9B65054A-D083-4EDD-B9A4-1CEA24E23687}" sibTransId="{39CEFB76-877A-4E38-82F7-59166951E181}"/>
    <dgm:cxn modelId="{1D392514-FD47-4059-A145-AFA6D9FA9B20}" srcId="{5630D0FB-6304-4FB6-AB53-1199B94E4781}" destId="{9FFBCEC8-F86B-4BA6-9C24-716E0029A1E9}" srcOrd="0" destOrd="0" parTransId="{FAE4F17F-F014-4248-85A1-DAD1F12590AA}" sibTransId="{9A229505-DBF9-4C1D-878B-51CC8A9BB261}"/>
    <dgm:cxn modelId="{2BA67F7B-FF27-4B72-9946-CA46CB4C44E3}" type="presOf" srcId="{15960BCE-A4FD-4686-86D0-84EA8C7D155B}" destId="{6D9C5106-1BCB-4245-8E67-14F7C062B8DB}" srcOrd="0" destOrd="0" presId="urn:microsoft.com/office/officeart/2005/8/layout/chevron2"/>
    <dgm:cxn modelId="{2936BB5D-BD9C-403C-917E-5BD4924EB401}" srcId="{74538614-162F-4C68-8768-5C65F1F8969B}" destId="{4F6C023B-ABFE-4A0F-B6AB-07C6F3CEE2C5}" srcOrd="0" destOrd="0" parTransId="{7BDD233D-74F8-4DF6-99CB-A0C2792C9C4E}" sibTransId="{A53E54B4-CF4F-4AD2-AE9B-535E503B00D2}"/>
    <dgm:cxn modelId="{3DA5C62A-678F-45A5-8757-C1F292DDDA1E}" srcId="{C13D8471-1FB7-4F90-BDDE-9082021E3359}" destId="{962C771B-357A-4AC9-9A57-7E15B732C5F0}" srcOrd="0" destOrd="0" parTransId="{563EA494-0335-4781-936D-C916BDD67800}" sibTransId="{5385E969-4160-44CA-8F3B-DA3157DFFCCE}"/>
    <dgm:cxn modelId="{71635C4B-0736-44D3-84FE-809F65BD351B}" type="presOf" srcId="{0CA99514-1EFC-48C5-B22D-C746284A5E7B}" destId="{6C3D0BBA-091F-41BB-9BDB-44822E8401E0}" srcOrd="0" destOrd="1" presId="urn:microsoft.com/office/officeart/2005/8/layout/chevron2"/>
    <dgm:cxn modelId="{B92C1E13-A6E7-489D-9BDD-F28FCA65EAF7}" srcId="{74538614-162F-4C68-8768-5C65F1F8969B}" destId="{ABC08203-7D66-4D54-B723-4C6F7EFDFD93}" srcOrd="2" destOrd="0" parTransId="{EC5F50B0-0B72-4C3A-901B-12346AC451C6}" sibTransId="{8D8FB8E0-83FE-490E-9BAA-F2C373EBC9AE}"/>
    <dgm:cxn modelId="{D55B9C93-AEAE-4379-9FCD-12FBE9F24D32}" srcId="{74538614-162F-4C68-8768-5C65F1F8969B}" destId="{0CA99514-1EFC-48C5-B22D-C746284A5E7B}" srcOrd="1" destOrd="0" parTransId="{BEE0E8AE-F591-47F0-86E3-728004240D83}" sibTransId="{1ADA9FE1-1516-4384-87BB-B81819709135}"/>
    <dgm:cxn modelId="{1E777377-A455-4B65-B6AF-88D9F1B47073}" srcId="{5630D0FB-6304-4FB6-AB53-1199B94E4781}" destId="{C13D8471-1FB7-4F90-BDDE-9082021E3359}" srcOrd="3" destOrd="0" parTransId="{95A2724D-5DB1-4D63-931F-140242D26834}" sibTransId="{6C05DB92-23DD-446E-9F0D-72BAFE25FC7A}"/>
    <dgm:cxn modelId="{B65A3EA2-8705-44E9-8057-14554D398864}" srcId="{15960BCE-A4FD-4686-86D0-84EA8C7D155B}" destId="{7F710193-0DDD-4C59-B879-24C8813422E5}" srcOrd="0" destOrd="0" parTransId="{2F011396-C254-43E9-AF4A-19C137A0DA2D}" sibTransId="{1CD3E209-2F94-40B1-9480-EF4F5FA76FA8}"/>
    <dgm:cxn modelId="{E0F967CB-F2B5-43E0-8F05-D575658FC38A}" srcId="{5630D0FB-6304-4FB6-AB53-1199B94E4781}" destId="{7A2D15DB-6431-4B59-9642-1A262E182D1D}" srcOrd="2" destOrd="0" parTransId="{F8705253-55C8-429C-BBE8-F651232BE460}" sibTransId="{E8733A1A-622D-4FE0-A7FC-DF245F4115A1}"/>
    <dgm:cxn modelId="{44D996E8-DB70-40AB-8DDE-C15A536A3379}" srcId="{9FFBCEC8-F86B-4BA6-9C24-716E0029A1E9}" destId="{7C60E6FA-D6C1-4709-96D4-D86EDFDD28D3}" srcOrd="0" destOrd="0" parTransId="{ED5ECEA9-EB5D-42CC-8B14-47DB8AB87C18}" sibTransId="{FD190226-55CE-476D-9442-6FD615083268}"/>
    <dgm:cxn modelId="{91CD9765-B4D4-4A3E-9806-A0D0AAF0BBA9}" srcId="{5630D0FB-6304-4FB6-AB53-1199B94E4781}" destId="{FC56EC33-2B3A-46C1-A5D8-69FE9F9481C5}" srcOrd="6" destOrd="0" parTransId="{D962D5E1-6950-49EC-99BD-8AB78D5FEBC9}" sibTransId="{F7F9B32A-B810-45F2-9D67-DAE4D095FD9D}"/>
    <dgm:cxn modelId="{09BE3AB4-6FAF-452D-A41C-07E7B71E51DF}" type="presOf" srcId="{ABC08203-7D66-4D54-B723-4C6F7EFDFD93}" destId="{6C3D0BBA-091F-41BB-9BDB-44822E8401E0}" srcOrd="0" destOrd="2" presId="urn:microsoft.com/office/officeart/2005/8/layout/chevron2"/>
    <dgm:cxn modelId="{3A805EAF-560E-41A6-B5E7-298000CE3A0B}" type="presOf" srcId="{9FFBCEC8-F86B-4BA6-9C24-716E0029A1E9}" destId="{2F56B2C4-EB3F-4603-83A1-483946589374}" srcOrd="0" destOrd="0" presId="urn:microsoft.com/office/officeart/2005/8/layout/chevron2"/>
    <dgm:cxn modelId="{898D9305-A60C-474D-9EDF-21601A47E876}" srcId="{FC56EC33-2B3A-46C1-A5D8-69FE9F9481C5}" destId="{1989B6DD-64DE-4A14-82E7-D2A97B564FEB}" srcOrd="0" destOrd="0" parTransId="{31F0B02C-AE9B-4E06-9207-DF009AFB94A6}" sibTransId="{1BC4AF26-02AC-40D9-A01C-66B8AA1DCB7A}"/>
    <dgm:cxn modelId="{A3AEF709-7C41-4A05-9688-55A543C8BACB}" srcId="{8A8B67B5-8747-42F4-83AA-36714E9FE60E}" destId="{AED1953E-811D-49D4-BF04-222445CF972E}" srcOrd="0" destOrd="0" parTransId="{DEF73E63-FC64-415A-992D-C1860AC63F47}" sibTransId="{C69BDC99-8F15-4FB4-A592-2936B4A99F61}"/>
    <dgm:cxn modelId="{26849CAE-44E8-4349-8DEF-B73C4C6FADC7}" type="presOf" srcId="{FC56EC33-2B3A-46C1-A5D8-69FE9F9481C5}" destId="{CB4640CA-85BB-4E5F-966F-6A18AFDC6734}" srcOrd="0" destOrd="0" presId="urn:microsoft.com/office/officeart/2005/8/layout/chevron2"/>
    <dgm:cxn modelId="{1269E810-E81F-4197-BC4C-6E0DBA5AFC56}" type="presOf" srcId="{962C771B-357A-4AC9-9A57-7E15B732C5F0}" destId="{0DC034FF-4B7A-4B1A-9FA7-D9E00A39E2F3}" srcOrd="0" destOrd="0" presId="urn:microsoft.com/office/officeart/2005/8/layout/chevron2"/>
    <dgm:cxn modelId="{F9F9E0F9-1151-4B57-9DF7-5BC94C5870A9}" srcId="{7A2D15DB-6431-4B59-9642-1A262E182D1D}" destId="{B3A600D0-96F7-44A1-BED5-FAFA333509BB}" srcOrd="0" destOrd="0" parTransId="{8AD19370-6DB4-4C87-BF10-04A6D4106C0B}" sibTransId="{38F83B87-4F6A-4B40-9F38-F5CBBF2B913C}"/>
    <dgm:cxn modelId="{9502B883-8176-4781-82A5-2541ADE5F828}" type="presOf" srcId="{74538614-162F-4C68-8768-5C65F1F8969B}" destId="{DD2F0D10-10D7-44A5-80C9-362076AEF5FB}" srcOrd="0" destOrd="0" presId="urn:microsoft.com/office/officeart/2005/8/layout/chevron2"/>
    <dgm:cxn modelId="{FB42B7AD-18D1-4819-B30D-13BF398CB0C5}" type="presOf" srcId="{B3A600D0-96F7-44A1-BED5-FAFA333509BB}" destId="{4F58249D-7E4D-430B-A423-07F8270FC644}" srcOrd="0" destOrd="0" presId="urn:microsoft.com/office/officeart/2005/8/layout/chevron2"/>
    <dgm:cxn modelId="{B0189FFB-86CE-456A-9BB1-4DDF15CA733A}" type="presOf" srcId="{1989B6DD-64DE-4A14-82E7-D2A97B564FEB}" destId="{1584F3A0-7DD3-4B8E-ABD6-2C995E76D8AF}" srcOrd="0" destOrd="0" presId="urn:microsoft.com/office/officeart/2005/8/layout/chevron2"/>
    <dgm:cxn modelId="{01318D19-4971-4CDE-AD65-A6BDD56E2DA7}" srcId="{5630D0FB-6304-4FB6-AB53-1199B94E4781}" destId="{B42569E0-0825-4916-B94A-3E661261772D}" srcOrd="5" destOrd="0" parTransId="{77171018-F6B0-47D8-A512-C3880F5B1D21}" sibTransId="{E2859773-13B6-4D22-8AA5-FAA1620D244E}"/>
    <dgm:cxn modelId="{696E76C7-947A-4EC3-8B2D-CB88EF9E5A68}" srcId="{8A8B67B5-8747-42F4-83AA-36714E9FE60E}" destId="{43E0F8E2-D0A5-426E-9E42-59A7CF998EB9}" srcOrd="1" destOrd="0" parTransId="{4EC85C02-3092-4932-9EA0-0F2AE91D5912}" sibTransId="{787C6888-56AF-4086-A974-6DDA37C8D74C}"/>
    <dgm:cxn modelId="{372DAE71-7AE1-4BE8-839A-2B1FD5A80127}" type="presOf" srcId="{646DE584-5245-4DD3-91F9-1D349EE9F172}" destId="{983E4975-6E43-4536-852C-A53F308FC754}" srcOrd="0" destOrd="1" presId="urn:microsoft.com/office/officeart/2005/8/layout/chevron2"/>
    <dgm:cxn modelId="{59F78BB2-C9C4-470D-942F-850757C385E0}" type="presOf" srcId="{8A8B67B5-8747-42F4-83AA-36714E9FE60E}" destId="{3A27CEC3-0498-474F-A93A-547B775A8ECA}" srcOrd="0" destOrd="0" presId="urn:microsoft.com/office/officeart/2005/8/layout/chevron2"/>
    <dgm:cxn modelId="{36DF0164-9FDC-4C1A-AF5C-A5CDA06CFB15}" srcId="{5630D0FB-6304-4FB6-AB53-1199B94E4781}" destId="{74538614-162F-4C68-8768-5C65F1F8969B}" srcOrd="7" destOrd="0" parTransId="{778FF993-1B9A-45A6-A5E1-E2C2523F700F}" sibTransId="{A7108DE4-589E-4AB2-9042-0CF5952FEB19}"/>
    <dgm:cxn modelId="{6E078A77-6917-4A1C-A132-1B0BB5B87F51}" type="presOf" srcId="{C13D8471-1FB7-4F90-BDDE-9082021E3359}" destId="{95917B80-D5BD-4E06-9642-71F21204C116}" srcOrd="0" destOrd="0" presId="urn:microsoft.com/office/officeart/2005/8/layout/chevron2"/>
    <dgm:cxn modelId="{562A5FC7-BB8D-45AA-9E55-A2AA12382D6A}" type="presOf" srcId="{D8FECC13-1EE8-482B-972C-A21332C07B46}" destId="{6C3D0BBA-091F-41BB-9BDB-44822E8401E0}" srcOrd="0" destOrd="3" presId="urn:microsoft.com/office/officeart/2005/8/layout/chevron2"/>
    <dgm:cxn modelId="{C6C71EDA-77BF-4CF3-BACD-59B174CFEC90}" srcId="{5630D0FB-6304-4FB6-AB53-1199B94E4781}" destId="{15960BCE-A4FD-4686-86D0-84EA8C7D155B}" srcOrd="1" destOrd="0" parTransId="{29BF7CFA-2D46-4A0F-8863-9AF9106FCD61}" sibTransId="{0044D284-B461-42C0-8E84-403E506AE276}"/>
    <dgm:cxn modelId="{72EF0AD6-9F24-46AA-B2F4-A0CDD6DFC35E}" type="presOf" srcId="{B42569E0-0825-4916-B94A-3E661261772D}" destId="{C540C4F4-CFE7-4359-96D1-2025706F2A0B}" srcOrd="0" destOrd="0" presId="urn:microsoft.com/office/officeart/2005/8/layout/chevron2"/>
    <dgm:cxn modelId="{83AEF1D8-B72F-46E1-B6E9-D6A2171B104C}" type="presParOf" srcId="{FD24897A-7064-4220-A7D9-5952F432A993}" destId="{3B0A6EA2-0AFD-4715-9BCC-34AA5A7AD4EB}" srcOrd="0" destOrd="0" presId="urn:microsoft.com/office/officeart/2005/8/layout/chevron2"/>
    <dgm:cxn modelId="{C133B89F-6227-47EC-874E-437CE0C18C98}" type="presParOf" srcId="{3B0A6EA2-0AFD-4715-9BCC-34AA5A7AD4EB}" destId="{2F56B2C4-EB3F-4603-83A1-483946589374}" srcOrd="0" destOrd="0" presId="urn:microsoft.com/office/officeart/2005/8/layout/chevron2"/>
    <dgm:cxn modelId="{2C16D6DF-C25B-425C-93AA-394014A2FF24}" type="presParOf" srcId="{3B0A6EA2-0AFD-4715-9BCC-34AA5A7AD4EB}" destId="{983E4975-6E43-4536-852C-A53F308FC754}" srcOrd="1" destOrd="0" presId="urn:microsoft.com/office/officeart/2005/8/layout/chevron2"/>
    <dgm:cxn modelId="{C6D4A5DD-29D6-400A-8998-EDCB6C0433EC}" type="presParOf" srcId="{FD24897A-7064-4220-A7D9-5952F432A993}" destId="{E26288F6-C16B-4C38-8BA3-42C04DD06376}" srcOrd="1" destOrd="0" presId="urn:microsoft.com/office/officeart/2005/8/layout/chevron2"/>
    <dgm:cxn modelId="{6DF2CE42-7F95-48BF-9D69-4AF4A1717318}" type="presParOf" srcId="{FD24897A-7064-4220-A7D9-5952F432A993}" destId="{676014AF-4EF5-44AA-99E0-AE47EC8C308C}" srcOrd="2" destOrd="0" presId="urn:microsoft.com/office/officeart/2005/8/layout/chevron2"/>
    <dgm:cxn modelId="{9D540538-F326-4AE1-B4DE-7F739E459FCC}" type="presParOf" srcId="{676014AF-4EF5-44AA-99E0-AE47EC8C308C}" destId="{6D9C5106-1BCB-4245-8E67-14F7C062B8DB}" srcOrd="0" destOrd="0" presId="urn:microsoft.com/office/officeart/2005/8/layout/chevron2"/>
    <dgm:cxn modelId="{239337BD-0D53-4135-8AA9-FFEF3AA403F6}" type="presParOf" srcId="{676014AF-4EF5-44AA-99E0-AE47EC8C308C}" destId="{EB550C8E-71DD-4FE6-87F2-780B796058C6}" srcOrd="1" destOrd="0" presId="urn:microsoft.com/office/officeart/2005/8/layout/chevron2"/>
    <dgm:cxn modelId="{47B2D621-6775-475F-B7B1-7092019801EA}" type="presParOf" srcId="{FD24897A-7064-4220-A7D9-5952F432A993}" destId="{2C9DCEF9-41F5-49B5-A4DA-9801ACA656BF}" srcOrd="3" destOrd="0" presId="urn:microsoft.com/office/officeart/2005/8/layout/chevron2"/>
    <dgm:cxn modelId="{27C7178F-85F1-47CC-B767-D4A9D203D71B}" type="presParOf" srcId="{FD24897A-7064-4220-A7D9-5952F432A993}" destId="{AD9E404B-1DAD-4A09-889C-B75FBAB3AD70}" srcOrd="4" destOrd="0" presId="urn:microsoft.com/office/officeart/2005/8/layout/chevron2"/>
    <dgm:cxn modelId="{F7F995D5-7983-4AA3-AEC1-58FB5767140E}" type="presParOf" srcId="{AD9E404B-1DAD-4A09-889C-B75FBAB3AD70}" destId="{383E286B-0AD5-4E6D-BA5F-8EBE5BAC6F58}" srcOrd="0" destOrd="0" presId="urn:microsoft.com/office/officeart/2005/8/layout/chevron2"/>
    <dgm:cxn modelId="{8ADDE738-A934-45F5-8D3C-11693C9248B4}" type="presParOf" srcId="{AD9E404B-1DAD-4A09-889C-B75FBAB3AD70}" destId="{4F58249D-7E4D-430B-A423-07F8270FC644}" srcOrd="1" destOrd="0" presId="urn:microsoft.com/office/officeart/2005/8/layout/chevron2"/>
    <dgm:cxn modelId="{BEB1A808-1DD4-4ED5-872C-E4F07323B121}" type="presParOf" srcId="{FD24897A-7064-4220-A7D9-5952F432A993}" destId="{5B6FAF52-1227-4FDF-94F6-CDFF58C3134E}" srcOrd="5" destOrd="0" presId="urn:microsoft.com/office/officeart/2005/8/layout/chevron2"/>
    <dgm:cxn modelId="{FD5E98AE-B098-4B77-840D-E9D45A221909}" type="presParOf" srcId="{FD24897A-7064-4220-A7D9-5952F432A993}" destId="{B44B2206-1BE8-483B-B78C-54CBDF829467}" srcOrd="6" destOrd="0" presId="urn:microsoft.com/office/officeart/2005/8/layout/chevron2"/>
    <dgm:cxn modelId="{2EF8037E-05BF-469A-AF7D-2C364BFEA9E6}" type="presParOf" srcId="{B44B2206-1BE8-483B-B78C-54CBDF829467}" destId="{95917B80-D5BD-4E06-9642-71F21204C116}" srcOrd="0" destOrd="0" presId="urn:microsoft.com/office/officeart/2005/8/layout/chevron2"/>
    <dgm:cxn modelId="{8DDBA8EA-094D-41B8-B387-CFF1D8923B52}" type="presParOf" srcId="{B44B2206-1BE8-483B-B78C-54CBDF829467}" destId="{0DC034FF-4B7A-4B1A-9FA7-D9E00A39E2F3}" srcOrd="1" destOrd="0" presId="urn:microsoft.com/office/officeart/2005/8/layout/chevron2"/>
    <dgm:cxn modelId="{C0C3DE6C-E746-4A04-B414-793CE52197A1}" type="presParOf" srcId="{FD24897A-7064-4220-A7D9-5952F432A993}" destId="{AAF85414-BE25-4C54-93B0-74D15A9D9265}" srcOrd="7" destOrd="0" presId="urn:microsoft.com/office/officeart/2005/8/layout/chevron2"/>
    <dgm:cxn modelId="{C7B9771E-56B0-42C7-9E38-4A8088661910}" type="presParOf" srcId="{FD24897A-7064-4220-A7D9-5952F432A993}" destId="{66E0EBFB-AA22-4C39-AB84-9829DD359E79}" srcOrd="8" destOrd="0" presId="urn:microsoft.com/office/officeart/2005/8/layout/chevron2"/>
    <dgm:cxn modelId="{E983355B-B283-4051-8B39-22CFBEDCA87A}" type="presParOf" srcId="{66E0EBFB-AA22-4C39-AB84-9829DD359E79}" destId="{3A27CEC3-0498-474F-A93A-547B775A8ECA}" srcOrd="0" destOrd="0" presId="urn:microsoft.com/office/officeart/2005/8/layout/chevron2"/>
    <dgm:cxn modelId="{D0F6555E-D197-40F5-A4E6-B2D989BEFF6F}" type="presParOf" srcId="{66E0EBFB-AA22-4C39-AB84-9829DD359E79}" destId="{D29E1BFE-9F86-47E1-A7A2-A44A2A6BEBDB}" srcOrd="1" destOrd="0" presId="urn:microsoft.com/office/officeart/2005/8/layout/chevron2"/>
    <dgm:cxn modelId="{79551105-8445-4BCC-8EDC-AC86E275C1C7}" type="presParOf" srcId="{FD24897A-7064-4220-A7D9-5952F432A993}" destId="{153F578D-26C9-40C2-BB23-D46CCAC99DEE}" srcOrd="9" destOrd="0" presId="urn:microsoft.com/office/officeart/2005/8/layout/chevron2"/>
    <dgm:cxn modelId="{2EF71E8D-AF26-4AE4-B691-DF617D38187C}" type="presParOf" srcId="{FD24897A-7064-4220-A7D9-5952F432A993}" destId="{4EBD9C03-0760-4A9F-8807-9B5CB5CD811A}" srcOrd="10" destOrd="0" presId="urn:microsoft.com/office/officeart/2005/8/layout/chevron2"/>
    <dgm:cxn modelId="{4788D123-1BFF-430D-9951-58FAB690A30E}" type="presParOf" srcId="{4EBD9C03-0760-4A9F-8807-9B5CB5CD811A}" destId="{C540C4F4-CFE7-4359-96D1-2025706F2A0B}" srcOrd="0" destOrd="0" presId="urn:microsoft.com/office/officeart/2005/8/layout/chevron2"/>
    <dgm:cxn modelId="{6FE6BBA9-6F10-4B1F-B84C-7510B4CCD6C3}" type="presParOf" srcId="{4EBD9C03-0760-4A9F-8807-9B5CB5CD811A}" destId="{32F65FC5-FCD2-411A-AD1B-28B698DABC44}" srcOrd="1" destOrd="0" presId="urn:microsoft.com/office/officeart/2005/8/layout/chevron2"/>
    <dgm:cxn modelId="{8520A1AF-7463-4953-A201-FF86185BDB78}" type="presParOf" srcId="{FD24897A-7064-4220-A7D9-5952F432A993}" destId="{29AAE48F-0AEB-400F-818E-234BF74472C2}" srcOrd="11" destOrd="0" presId="urn:microsoft.com/office/officeart/2005/8/layout/chevron2"/>
    <dgm:cxn modelId="{911E8352-5F6B-4369-B28C-5A5C13994165}" type="presParOf" srcId="{FD24897A-7064-4220-A7D9-5952F432A993}" destId="{D347C9B1-31BE-443C-94FD-F6FA4F163EEA}" srcOrd="12" destOrd="0" presId="urn:microsoft.com/office/officeart/2005/8/layout/chevron2"/>
    <dgm:cxn modelId="{A8867B9D-B9EE-4905-ADA5-9F2D705A73EC}" type="presParOf" srcId="{D347C9B1-31BE-443C-94FD-F6FA4F163EEA}" destId="{CB4640CA-85BB-4E5F-966F-6A18AFDC6734}" srcOrd="0" destOrd="0" presId="urn:microsoft.com/office/officeart/2005/8/layout/chevron2"/>
    <dgm:cxn modelId="{A0FA90D7-3784-44E9-960B-3A2EF8612F03}" type="presParOf" srcId="{D347C9B1-31BE-443C-94FD-F6FA4F163EEA}" destId="{1584F3A0-7DD3-4B8E-ABD6-2C995E76D8AF}" srcOrd="1" destOrd="0" presId="urn:microsoft.com/office/officeart/2005/8/layout/chevron2"/>
    <dgm:cxn modelId="{DA9DA7B4-610F-4C53-B6CE-356BA4B62F15}" type="presParOf" srcId="{FD24897A-7064-4220-A7D9-5952F432A993}" destId="{202E34F3-B19B-421C-AF1D-E0D8E488D486}" srcOrd="13" destOrd="0" presId="urn:microsoft.com/office/officeart/2005/8/layout/chevron2"/>
    <dgm:cxn modelId="{955FB51F-8477-4E92-8497-E8350AC22018}" type="presParOf" srcId="{FD24897A-7064-4220-A7D9-5952F432A993}" destId="{8054A332-98B8-4186-B21A-92CECCF6CDE1}" srcOrd="14" destOrd="0" presId="urn:microsoft.com/office/officeart/2005/8/layout/chevron2"/>
    <dgm:cxn modelId="{B3BEE37B-C456-4367-905E-9C2DEA67DF71}" type="presParOf" srcId="{8054A332-98B8-4186-B21A-92CECCF6CDE1}" destId="{DD2F0D10-10D7-44A5-80C9-362076AEF5FB}" srcOrd="0" destOrd="0" presId="urn:microsoft.com/office/officeart/2005/8/layout/chevron2"/>
    <dgm:cxn modelId="{5E2C36DF-DE69-4825-848F-7E5590DECF8D}" type="presParOf" srcId="{8054A332-98B8-4186-B21A-92CECCF6CDE1}" destId="{6C3D0BBA-091F-41BB-9BDB-44822E8401E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30D0FB-6304-4FB6-AB53-1199B94E4781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FFBCEC8-F86B-4BA6-9C24-716E0029A1E9}">
      <dgm:prSet phldrT="[Text]"/>
      <dgm:spPr>
        <a:xfrm rot="5400000">
          <a:off x="-123612" y="127294"/>
          <a:ext cx="824083" cy="576858"/>
        </a:xfrm>
        <a:solidFill>
          <a:srgbClr val="F7C21C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dirty="0">
              <a:latin typeface="Calibri"/>
              <a:ea typeface="+mn-ea"/>
              <a:cs typeface="+mn-cs"/>
            </a:rPr>
            <a:t>1</a:t>
          </a:r>
        </a:p>
      </dgm:t>
    </dgm:pt>
    <dgm:pt modelId="{FAE4F17F-F014-4248-85A1-DAD1F12590AA}" type="parTrans" cxnId="{1D392514-FD47-4059-A145-AFA6D9FA9B20}">
      <dgm:prSet/>
      <dgm:spPr/>
      <dgm:t>
        <a:bodyPr/>
        <a:lstStyle/>
        <a:p>
          <a:endParaRPr lang="en-US"/>
        </a:p>
      </dgm:t>
    </dgm:pt>
    <dgm:pt modelId="{9A229505-DBF9-4C1D-878B-51CC8A9BB261}" type="sibTrans" cxnId="{1D392514-FD47-4059-A145-AFA6D9FA9B20}">
      <dgm:prSet/>
      <dgm:spPr/>
      <dgm:t>
        <a:bodyPr/>
        <a:lstStyle/>
        <a:p>
          <a:endParaRPr lang="en-US"/>
        </a:p>
      </dgm:t>
    </dgm:pt>
    <dgm:pt modelId="{7C60E6FA-D6C1-4709-96D4-D86EDFDD28D3}">
      <dgm:prSet phldrT="[Text]" custT="1"/>
      <dgm:spPr>
        <a:xfrm rot="5400000">
          <a:off x="4592602" y="-4012061"/>
          <a:ext cx="535654" cy="8567141"/>
        </a:xfrm>
        <a:ln>
          <a:solidFill>
            <a:srgbClr val="F7C21C"/>
          </a:solidFill>
        </a:ln>
      </dgm:spPr>
      <dgm:t>
        <a:bodyPr/>
        <a:lstStyle/>
        <a:p>
          <a:r>
            <a:rPr lang="en-US" sz="1400" dirty="0">
              <a:latin typeface="Calibri"/>
              <a:ea typeface="+mn-ea"/>
              <a:cs typeface="+mn-cs"/>
            </a:rPr>
            <a:t>Rater enters the ratings, Justification for Interim Evaluation, and the Interim Development Plan</a:t>
          </a:r>
        </a:p>
      </dgm:t>
    </dgm:pt>
    <dgm:pt modelId="{ED5ECEA9-EB5D-42CC-8B14-47DB8AB87C18}" type="parTrans" cxnId="{44D996E8-DB70-40AB-8DDE-C15A536A3379}">
      <dgm:prSet/>
      <dgm:spPr/>
      <dgm:t>
        <a:bodyPr/>
        <a:lstStyle/>
        <a:p>
          <a:endParaRPr lang="en-US"/>
        </a:p>
      </dgm:t>
    </dgm:pt>
    <dgm:pt modelId="{FD190226-55CE-476D-9442-6FD615083268}" type="sibTrans" cxnId="{44D996E8-DB70-40AB-8DDE-C15A536A3379}">
      <dgm:prSet/>
      <dgm:spPr/>
      <dgm:t>
        <a:bodyPr/>
        <a:lstStyle/>
        <a:p>
          <a:endParaRPr lang="en-US"/>
        </a:p>
      </dgm:t>
    </dgm:pt>
    <dgm:pt modelId="{15960BCE-A4FD-4686-86D0-84EA8C7D155B}">
      <dgm:prSet phldrT="[Text]"/>
      <dgm:spPr>
        <a:xfrm rot="5400000">
          <a:off x="-123612" y="878925"/>
          <a:ext cx="824083" cy="576858"/>
        </a:xfrm>
        <a:solidFill>
          <a:srgbClr val="F7C21C"/>
        </a:solidFill>
        <a:ln>
          <a:solidFill>
            <a:srgbClr val="F7C21C"/>
          </a:solidFill>
        </a:ln>
      </dgm:spPr>
      <dgm:t>
        <a:bodyPr/>
        <a:lstStyle/>
        <a:p>
          <a:r>
            <a:rPr lang="en-US">
              <a:latin typeface="Calibri"/>
              <a:ea typeface="+mn-ea"/>
              <a:cs typeface="+mn-cs"/>
            </a:rPr>
            <a:t>2</a:t>
          </a:r>
        </a:p>
      </dgm:t>
    </dgm:pt>
    <dgm:pt modelId="{29BF7CFA-2D46-4A0F-8863-9AF9106FCD61}" type="parTrans" cxnId="{C6C71EDA-77BF-4CF3-BACD-59B174CFEC90}">
      <dgm:prSet/>
      <dgm:spPr/>
      <dgm:t>
        <a:bodyPr/>
        <a:lstStyle/>
        <a:p>
          <a:endParaRPr lang="en-US"/>
        </a:p>
      </dgm:t>
    </dgm:pt>
    <dgm:pt modelId="{0044D284-B461-42C0-8E84-403E506AE276}" type="sibTrans" cxnId="{C6C71EDA-77BF-4CF3-BACD-59B174CFEC90}">
      <dgm:prSet/>
      <dgm:spPr/>
      <dgm:t>
        <a:bodyPr/>
        <a:lstStyle/>
        <a:p>
          <a:endParaRPr lang="en-US"/>
        </a:p>
      </dgm:t>
    </dgm:pt>
    <dgm:pt modelId="{7F710193-0DDD-4C59-B879-24C8813422E5}">
      <dgm:prSet phldrT="[Text]" custT="1"/>
      <dgm:spPr>
        <a:xfrm rot="5400000">
          <a:off x="4592602" y="-3260431"/>
          <a:ext cx="535654" cy="8567141"/>
        </a:xfrm>
        <a:ln>
          <a:solidFill>
            <a:srgbClr val="F7C21C"/>
          </a:solidFill>
        </a:ln>
      </dgm:spPr>
      <dgm:t>
        <a:bodyPr/>
        <a:lstStyle/>
        <a:p>
          <a:r>
            <a:rPr lang="en-US" sz="1400" dirty="0">
              <a:latin typeface="Calibri"/>
              <a:ea typeface="+mn-ea"/>
              <a:cs typeface="+mn-cs"/>
            </a:rPr>
            <a:t>Ratee reviews the ratings, Justification for Interim Evaluation, and the Interim Development Plan set by the Rater</a:t>
          </a:r>
        </a:p>
      </dgm:t>
    </dgm:pt>
    <dgm:pt modelId="{2F011396-C254-43E9-AF4A-19C137A0DA2D}" type="parTrans" cxnId="{B65A3EA2-8705-44E9-8057-14554D398864}">
      <dgm:prSet/>
      <dgm:spPr/>
      <dgm:t>
        <a:bodyPr/>
        <a:lstStyle/>
        <a:p>
          <a:endParaRPr lang="en-US"/>
        </a:p>
      </dgm:t>
    </dgm:pt>
    <dgm:pt modelId="{1CD3E209-2F94-40B1-9480-EF4F5FA76FA8}" type="sibTrans" cxnId="{B65A3EA2-8705-44E9-8057-14554D398864}">
      <dgm:prSet/>
      <dgm:spPr/>
      <dgm:t>
        <a:bodyPr/>
        <a:lstStyle/>
        <a:p>
          <a:endParaRPr lang="en-US"/>
        </a:p>
      </dgm:t>
    </dgm:pt>
    <dgm:pt modelId="{7A2D15DB-6431-4B59-9642-1A262E182D1D}">
      <dgm:prSet phldrT="[Text]"/>
      <dgm:spPr>
        <a:xfrm rot="5400000">
          <a:off x="-123612" y="1630555"/>
          <a:ext cx="824083" cy="576858"/>
        </a:xfrm>
        <a:solidFill>
          <a:srgbClr val="F7C21C"/>
        </a:solidFill>
        <a:ln>
          <a:solidFill>
            <a:srgbClr val="F7C21C"/>
          </a:solidFill>
        </a:ln>
      </dgm:spPr>
      <dgm:t>
        <a:bodyPr/>
        <a:lstStyle/>
        <a:p>
          <a:r>
            <a:rPr lang="en-US" dirty="0">
              <a:latin typeface="Calibri"/>
              <a:ea typeface="+mn-ea"/>
              <a:cs typeface="+mn-cs"/>
            </a:rPr>
            <a:t>3</a:t>
          </a:r>
        </a:p>
      </dgm:t>
    </dgm:pt>
    <dgm:pt modelId="{F8705253-55C8-429C-BBE8-F651232BE460}" type="parTrans" cxnId="{E0F967CB-F2B5-43E0-8F05-D575658FC38A}">
      <dgm:prSet/>
      <dgm:spPr/>
      <dgm:t>
        <a:bodyPr/>
        <a:lstStyle/>
        <a:p>
          <a:endParaRPr lang="en-US"/>
        </a:p>
      </dgm:t>
    </dgm:pt>
    <dgm:pt modelId="{E8733A1A-622D-4FE0-A7FC-DF245F4115A1}" type="sibTrans" cxnId="{E0F967CB-F2B5-43E0-8F05-D575658FC38A}">
      <dgm:prSet/>
      <dgm:spPr/>
      <dgm:t>
        <a:bodyPr/>
        <a:lstStyle/>
        <a:p>
          <a:endParaRPr lang="en-US"/>
        </a:p>
      </dgm:t>
    </dgm:pt>
    <dgm:pt modelId="{B3A600D0-96F7-44A1-BED5-FAFA333509BB}">
      <dgm:prSet phldrT="[Text]" custT="1"/>
      <dgm:spPr>
        <a:xfrm rot="5400000">
          <a:off x="4592602" y="-2508800"/>
          <a:ext cx="535654" cy="8567141"/>
        </a:xfrm>
        <a:ln>
          <a:solidFill>
            <a:srgbClr val="F7C21C"/>
          </a:solidFill>
        </a:ln>
      </dgm:spPr>
      <dgm:t>
        <a:bodyPr/>
        <a:lstStyle/>
        <a:p>
          <a:r>
            <a:rPr lang="en-US" sz="1400" dirty="0">
              <a:latin typeface="Calibri"/>
              <a:ea typeface="+mn-ea"/>
              <a:cs typeface="+mn-cs"/>
            </a:rPr>
            <a:t>Rater schedules face-to-face meeting with the Ratee to discuss the Interim ePAR</a:t>
          </a:r>
        </a:p>
      </dgm:t>
    </dgm:pt>
    <dgm:pt modelId="{8AD19370-6DB4-4C87-BF10-04A6D4106C0B}" type="parTrans" cxnId="{F9F9E0F9-1151-4B57-9DF7-5BC94C5870A9}">
      <dgm:prSet/>
      <dgm:spPr/>
      <dgm:t>
        <a:bodyPr/>
        <a:lstStyle/>
        <a:p>
          <a:endParaRPr lang="en-US"/>
        </a:p>
      </dgm:t>
    </dgm:pt>
    <dgm:pt modelId="{38F83B87-4F6A-4B40-9F38-F5CBBF2B913C}" type="sibTrans" cxnId="{F9F9E0F9-1151-4B57-9DF7-5BC94C5870A9}">
      <dgm:prSet/>
      <dgm:spPr/>
      <dgm:t>
        <a:bodyPr/>
        <a:lstStyle/>
        <a:p>
          <a:endParaRPr lang="en-US"/>
        </a:p>
      </dgm:t>
    </dgm:pt>
    <dgm:pt modelId="{646DE584-5245-4DD3-91F9-1D349EE9F172}">
      <dgm:prSet phldrT="[Text]" custT="1"/>
      <dgm:spPr>
        <a:xfrm rot="5400000">
          <a:off x="4592602" y="-4012061"/>
          <a:ext cx="535654" cy="8567141"/>
        </a:xfrm>
        <a:ln>
          <a:solidFill>
            <a:srgbClr val="F7C21C"/>
          </a:solidFill>
        </a:ln>
      </dgm:spPr>
      <dgm:t>
        <a:bodyPr/>
        <a:lstStyle/>
        <a:p>
          <a:r>
            <a:rPr lang="en-US" sz="1400" dirty="0">
              <a:latin typeface="Calibri"/>
              <a:ea typeface="+mn-ea"/>
              <a:cs typeface="+mn-cs"/>
            </a:rPr>
            <a:t>Rater hits "submit" which shares the ePAR with the Ratee</a:t>
          </a:r>
        </a:p>
      </dgm:t>
    </dgm:pt>
    <dgm:pt modelId="{3AC0E273-7C9E-47FF-8337-52B0677496C6}" type="parTrans" cxnId="{99182793-0D0D-4F4B-8798-28890649F7F4}">
      <dgm:prSet/>
      <dgm:spPr/>
      <dgm:t>
        <a:bodyPr/>
        <a:lstStyle/>
        <a:p>
          <a:endParaRPr lang="en-US"/>
        </a:p>
      </dgm:t>
    </dgm:pt>
    <dgm:pt modelId="{CEBFD925-1E49-403D-B2A7-15513EAA46EC}" type="sibTrans" cxnId="{99182793-0D0D-4F4B-8798-28890649F7F4}">
      <dgm:prSet/>
      <dgm:spPr/>
      <dgm:t>
        <a:bodyPr/>
        <a:lstStyle/>
        <a:p>
          <a:endParaRPr lang="en-US"/>
        </a:p>
      </dgm:t>
    </dgm:pt>
    <dgm:pt modelId="{C13D8471-1FB7-4F90-BDDE-9082021E3359}">
      <dgm:prSet phldrT="[Text]"/>
      <dgm:spPr>
        <a:xfrm rot="5400000">
          <a:off x="-123612" y="2382186"/>
          <a:ext cx="824083" cy="576858"/>
        </a:xfrm>
        <a:solidFill>
          <a:srgbClr val="F7C21C"/>
        </a:solidFill>
        <a:ln>
          <a:solidFill>
            <a:srgbClr val="F7C21C"/>
          </a:solidFill>
        </a:ln>
      </dgm:spPr>
      <dgm:t>
        <a:bodyPr/>
        <a:lstStyle/>
        <a:p>
          <a:r>
            <a:rPr lang="en-US" dirty="0">
              <a:latin typeface="Calibri"/>
              <a:ea typeface="+mn-ea"/>
              <a:cs typeface="+mn-cs"/>
            </a:rPr>
            <a:t>4</a:t>
          </a:r>
        </a:p>
      </dgm:t>
    </dgm:pt>
    <dgm:pt modelId="{95A2724D-5DB1-4D63-931F-140242D26834}" type="parTrans" cxnId="{1E777377-A455-4B65-B6AF-88D9F1B47073}">
      <dgm:prSet/>
      <dgm:spPr/>
      <dgm:t>
        <a:bodyPr/>
        <a:lstStyle/>
        <a:p>
          <a:endParaRPr lang="en-US"/>
        </a:p>
      </dgm:t>
    </dgm:pt>
    <dgm:pt modelId="{6C05DB92-23DD-446E-9F0D-72BAFE25FC7A}" type="sibTrans" cxnId="{1E777377-A455-4B65-B6AF-88D9F1B47073}">
      <dgm:prSet/>
      <dgm:spPr/>
      <dgm:t>
        <a:bodyPr/>
        <a:lstStyle/>
        <a:p>
          <a:endParaRPr lang="en-US"/>
        </a:p>
      </dgm:t>
    </dgm:pt>
    <dgm:pt modelId="{962C771B-357A-4AC9-9A57-7E15B732C5F0}">
      <dgm:prSet phldrT="[Text]" custT="1"/>
      <dgm:spPr>
        <a:xfrm rot="5400000">
          <a:off x="4592602" y="-1757170"/>
          <a:ext cx="535654" cy="8567141"/>
        </a:xfrm>
        <a:ln>
          <a:solidFill>
            <a:srgbClr val="F7C21C"/>
          </a:solidFill>
        </a:ln>
      </dgm:spPr>
      <dgm:t>
        <a:bodyPr/>
        <a:lstStyle/>
        <a:p>
          <a:r>
            <a:rPr lang="en-US" sz="1400" dirty="0">
              <a:latin typeface="Calibri"/>
              <a:ea typeface="+mn-ea"/>
              <a:cs typeface="+mn-cs"/>
            </a:rPr>
            <a:t>Rater and Ratee hold face-to-face meeting</a:t>
          </a:r>
        </a:p>
      </dgm:t>
    </dgm:pt>
    <dgm:pt modelId="{563EA494-0335-4781-936D-C916BDD67800}" type="parTrans" cxnId="{3DA5C62A-678F-45A5-8757-C1F292DDDA1E}">
      <dgm:prSet/>
      <dgm:spPr/>
      <dgm:t>
        <a:bodyPr/>
        <a:lstStyle/>
        <a:p>
          <a:endParaRPr lang="en-US"/>
        </a:p>
      </dgm:t>
    </dgm:pt>
    <dgm:pt modelId="{5385E969-4160-44CA-8F3B-DA3157DFFCCE}" type="sibTrans" cxnId="{3DA5C62A-678F-45A5-8757-C1F292DDDA1E}">
      <dgm:prSet/>
      <dgm:spPr/>
      <dgm:t>
        <a:bodyPr/>
        <a:lstStyle/>
        <a:p>
          <a:endParaRPr lang="en-US"/>
        </a:p>
      </dgm:t>
    </dgm:pt>
    <dgm:pt modelId="{8A8B67B5-8747-42F4-83AA-36714E9FE60E}">
      <dgm:prSet phldrT="[Text]"/>
      <dgm:spPr>
        <a:xfrm rot="5400000">
          <a:off x="-123612" y="3133816"/>
          <a:ext cx="824083" cy="576858"/>
        </a:xfrm>
        <a:solidFill>
          <a:srgbClr val="F7C21C"/>
        </a:solidFill>
        <a:ln>
          <a:solidFill>
            <a:srgbClr val="F7C21C"/>
          </a:solidFill>
        </a:ln>
      </dgm:spPr>
      <dgm:t>
        <a:bodyPr/>
        <a:lstStyle/>
        <a:p>
          <a:r>
            <a:rPr lang="en-US">
              <a:latin typeface="Calibri"/>
              <a:ea typeface="+mn-ea"/>
              <a:cs typeface="+mn-cs"/>
            </a:rPr>
            <a:t>5</a:t>
          </a:r>
        </a:p>
      </dgm:t>
    </dgm:pt>
    <dgm:pt modelId="{9B65054A-D083-4EDD-B9A4-1CEA24E23687}" type="parTrans" cxnId="{A140D5FB-DFB8-4389-B3F5-0C3C276998C7}">
      <dgm:prSet/>
      <dgm:spPr/>
      <dgm:t>
        <a:bodyPr/>
        <a:lstStyle/>
        <a:p>
          <a:endParaRPr lang="en-US"/>
        </a:p>
      </dgm:t>
    </dgm:pt>
    <dgm:pt modelId="{39CEFB76-877A-4E38-82F7-59166951E181}" type="sibTrans" cxnId="{A140D5FB-DFB8-4389-B3F5-0C3C276998C7}">
      <dgm:prSet/>
      <dgm:spPr/>
      <dgm:t>
        <a:bodyPr/>
        <a:lstStyle/>
        <a:p>
          <a:endParaRPr lang="en-US"/>
        </a:p>
      </dgm:t>
    </dgm:pt>
    <dgm:pt modelId="{AED1953E-811D-49D4-BF04-222445CF972E}">
      <dgm:prSet phldrT="[Text]" custT="1"/>
      <dgm:spPr>
        <a:xfrm rot="5400000">
          <a:off x="4592602" y="-1005539"/>
          <a:ext cx="535654" cy="8567141"/>
        </a:xfrm>
        <a:ln>
          <a:solidFill>
            <a:srgbClr val="F7C21C"/>
          </a:solidFill>
        </a:ln>
      </dgm:spPr>
      <dgm:t>
        <a:bodyPr/>
        <a:lstStyle/>
        <a:p>
          <a:r>
            <a:rPr lang="en-US" sz="1400" dirty="0">
              <a:latin typeface="Calibri"/>
              <a:ea typeface="+mn-ea"/>
              <a:cs typeface="+mn-cs"/>
            </a:rPr>
            <a:t>Rater makes any edits to ePAR discussed in the meeting (if necessary)</a:t>
          </a:r>
        </a:p>
      </dgm:t>
    </dgm:pt>
    <dgm:pt modelId="{DEF73E63-FC64-415A-992D-C1860AC63F47}" type="parTrans" cxnId="{A3AEF709-7C41-4A05-9688-55A543C8BACB}">
      <dgm:prSet/>
      <dgm:spPr/>
      <dgm:t>
        <a:bodyPr/>
        <a:lstStyle/>
        <a:p>
          <a:endParaRPr lang="en-US"/>
        </a:p>
      </dgm:t>
    </dgm:pt>
    <dgm:pt modelId="{C69BDC99-8F15-4FB4-A592-2936B4A99F61}" type="sibTrans" cxnId="{A3AEF709-7C41-4A05-9688-55A543C8BACB}">
      <dgm:prSet/>
      <dgm:spPr/>
      <dgm:t>
        <a:bodyPr/>
        <a:lstStyle/>
        <a:p>
          <a:endParaRPr lang="en-US"/>
        </a:p>
      </dgm:t>
    </dgm:pt>
    <dgm:pt modelId="{43E0F8E2-D0A5-426E-9E42-59A7CF998EB9}">
      <dgm:prSet phldrT="[Text]" custT="1"/>
      <dgm:spPr>
        <a:xfrm rot="5400000">
          <a:off x="4592602" y="-1005539"/>
          <a:ext cx="535654" cy="8567141"/>
        </a:xfrm>
        <a:ln>
          <a:solidFill>
            <a:srgbClr val="F7C21C"/>
          </a:solidFill>
        </a:ln>
      </dgm:spPr>
      <dgm:t>
        <a:bodyPr/>
        <a:lstStyle/>
        <a:p>
          <a:r>
            <a:rPr lang="en-US" sz="1400" dirty="0">
              <a:latin typeface="Calibri"/>
              <a:ea typeface="+mn-ea"/>
              <a:cs typeface="+mn-cs"/>
            </a:rPr>
            <a:t>Rater confirms the face-to-face meeting in the ePAR system</a:t>
          </a:r>
        </a:p>
      </dgm:t>
    </dgm:pt>
    <dgm:pt modelId="{4EC85C02-3092-4932-9EA0-0F2AE91D5912}" type="parTrans" cxnId="{696E76C7-947A-4EC3-8B2D-CB88EF9E5A68}">
      <dgm:prSet/>
      <dgm:spPr/>
      <dgm:t>
        <a:bodyPr/>
        <a:lstStyle/>
        <a:p>
          <a:endParaRPr lang="en-US"/>
        </a:p>
      </dgm:t>
    </dgm:pt>
    <dgm:pt modelId="{787C6888-56AF-4086-A974-6DDA37C8D74C}" type="sibTrans" cxnId="{696E76C7-947A-4EC3-8B2D-CB88EF9E5A68}">
      <dgm:prSet/>
      <dgm:spPr/>
      <dgm:t>
        <a:bodyPr/>
        <a:lstStyle/>
        <a:p>
          <a:endParaRPr lang="en-US"/>
        </a:p>
      </dgm:t>
    </dgm:pt>
    <dgm:pt modelId="{B42569E0-0825-4916-B94A-3E661261772D}">
      <dgm:prSet phldrT="[Text]"/>
      <dgm:spPr>
        <a:xfrm rot="5400000">
          <a:off x="-123612" y="3885447"/>
          <a:ext cx="824083" cy="576858"/>
        </a:xfrm>
        <a:solidFill>
          <a:srgbClr val="F7C21C"/>
        </a:solidFill>
        <a:ln>
          <a:solidFill>
            <a:srgbClr val="F7C21C"/>
          </a:solidFill>
        </a:ln>
      </dgm:spPr>
      <dgm:t>
        <a:bodyPr/>
        <a:lstStyle/>
        <a:p>
          <a:r>
            <a:rPr lang="en-US">
              <a:latin typeface="Calibri"/>
              <a:ea typeface="+mn-ea"/>
              <a:cs typeface="+mn-cs"/>
            </a:rPr>
            <a:t>6</a:t>
          </a:r>
        </a:p>
      </dgm:t>
    </dgm:pt>
    <dgm:pt modelId="{77171018-F6B0-47D8-A512-C3880F5B1D21}" type="parTrans" cxnId="{01318D19-4971-4CDE-AD65-A6BDD56E2DA7}">
      <dgm:prSet/>
      <dgm:spPr/>
      <dgm:t>
        <a:bodyPr/>
        <a:lstStyle/>
        <a:p>
          <a:endParaRPr lang="en-US"/>
        </a:p>
      </dgm:t>
    </dgm:pt>
    <dgm:pt modelId="{E2859773-13B6-4D22-8AA5-FAA1620D244E}" type="sibTrans" cxnId="{01318D19-4971-4CDE-AD65-A6BDD56E2DA7}">
      <dgm:prSet/>
      <dgm:spPr/>
      <dgm:t>
        <a:bodyPr/>
        <a:lstStyle/>
        <a:p>
          <a:endParaRPr lang="en-US"/>
        </a:p>
      </dgm:t>
    </dgm:pt>
    <dgm:pt modelId="{5C84E171-3E0A-44E4-940F-A108424E637A}">
      <dgm:prSet phldrT="[Text]" custT="1"/>
      <dgm:spPr>
        <a:xfrm rot="5400000">
          <a:off x="4592602" y="-253909"/>
          <a:ext cx="535654" cy="8567141"/>
        </a:xfrm>
        <a:ln>
          <a:solidFill>
            <a:srgbClr val="F7C21C"/>
          </a:solidFill>
        </a:ln>
      </dgm:spPr>
      <dgm:t>
        <a:bodyPr/>
        <a:lstStyle/>
        <a:p>
          <a:r>
            <a:rPr lang="en-US" sz="1400" dirty="0">
              <a:latin typeface="Calibri"/>
              <a:ea typeface="+mn-ea"/>
              <a:cs typeface="+mn-cs"/>
            </a:rPr>
            <a:t>Ratee reviews, comments, and signs ePAR</a:t>
          </a:r>
        </a:p>
      </dgm:t>
    </dgm:pt>
    <dgm:pt modelId="{F0E360BA-C034-4C12-BFCF-B1FC5D0037E9}" type="parTrans" cxnId="{D32A4126-77B5-4511-AB93-FEDC0579344B}">
      <dgm:prSet/>
      <dgm:spPr/>
      <dgm:t>
        <a:bodyPr/>
        <a:lstStyle/>
        <a:p>
          <a:endParaRPr lang="en-US"/>
        </a:p>
      </dgm:t>
    </dgm:pt>
    <dgm:pt modelId="{F401CF89-C738-465A-84F2-CD624B272C16}" type="sibTrans" cxnId="{D32A4126-77B5-4511-AB93-FEDC0579344B}">
      <dgm:prSet/>
      <dgm:spPr/>
      <dgm:t>
        <a:bodyPr/>
        <a:lstStyle/>
        <a:p>
          <a:endParaRPr lang="en-US"/>
        </a:p>
      </dgm:t>
    </dgm:pt>
    <dgm:pt modelId="{FC56EC33-2B3A-46C1-A5D8-69FE9F9481C5}">
      <dgm:prSet phldrT="[Text]"/>
      <dgm:spPr>
        <a:xfrm rot="5400000">
          <a:off x="-123612" y="4637077"/>
          <a:ext cx="824083" cy="576858"/>
        </a:xfrm>
        <a:solidFill>
          <a:srgbClr val="F7C21C"/>
        </a:solidFill>
        <a:ln>
          <a:solidFill>
            <a:srgbClr val="F7C21C"/>
          </a:solidFill>
        </a:ln>
      </dgm:spPr>
      <dgm:t>
        <a:bodyPr/>
        <a:lstStyle/>
        <a:p>
          <a:r>
            <a:rPr lang="en-US" dirty="0">
              <a:latin typeface="Calibri"/>
              <a:ea typeface="+mn-ea"/>
              <a:cs typeface="+mn-cs"/>
            </a:rPr>
            <a:t>7</a:t>
          </a:r>
        </a:p>
      </dgm:t>
    </dgm:pt>
    <dgm:pt modelId="{D962D5E1-6950-49EC-99BD-8AB78D5FEBC9}" type="parTrans" cxnId="{91CD9765-B4D4-4A3E-9806-A0D0AAF0BBA9}">
      <dgm:prSet/>
      <dgm:spPr/>
      <dgm:t>
        <a:bodyPr/>
        <a:lstStyle/>
        <a:p>
          <a:endParaRPr lang="en-US"/>
        </a:p>
      </dgm:t>
    </dgm:pt>
    <dgm:pt modelId="{F7F9B32A-B810-45F2-9D67-DAE4D095FD9D}" type="sibTrans" cxnId="{91CD9765-B4D4-4A3E-9806-A0D0AAF0BBA9}">
      <dgm:prSet/>
      <dgm:spPr/>
      <dgm:t>
        <a:bodyPr/>
        <a:lstStyle/>
        <a:p>
          <a:endParaRPr lang="en-US"/>
        </a:p>
      </dgm:t>
    </dgm:pt>
    <dgm:pt modelId="{1989B6DD-64DE-4A14-82E7-D2A97B564FEB}">
      <dgm:prSet phldrT="[Text]" custT="1"/>
      <dgm:spPr>
        <a:xfrm rot="5400000">
          <a:off x="4592602" y="497721"/>
          <a:ext cx="535654" cy="8567141"/>
        </a:xfrm>
        <a:ln>
          <a:solidFill>
            <a:srgbClr val="F7C21C"/>
          </a:solidFill>
        </a:ln>
      </dgm:spPr>
      <dgm:t>
        <a:bodyPr/>
        <a:lstStyle/>
        <a:p>
          <a:r>
            <a:rPr lang="en-US" sz="1400" dirty="0">
              <a:latin typeface="Calibri"/>
              <a:ea typeface="+mn-ea"/>
              <a:cs typeface="+mn-cs"/>
            </a:rPr>
            <a:t>Rater reviews, comments, and signs ePAR</a:t>
          </a:r>
        </a:p>
      </dgm:t>
    </dgm:pt>
    <dgm:pt modelId="{31F0B02C-AE9B-4E06-9207-DF009AFB94A6}" type="parTrans" cxnId="{898D9305-A60C-474D-9EDF-21601A47E876}">
      <dgm:prSet/>
      <dgm:spPr/>
      <dgm:t>
        <a:bodyPr/>
        <a:lstStyle/>
        <a:p>
          <a:endParaRPr lang="en-US"/>
        </a:p>
      </dgm:t>
    </dgm:pt>
    <dgm:pt modelId="{1BC4AF26-02AC-40D9-A01C-66B8AA1DCB7A}" type="sibTrans" cxnId="{898D9305-A60C-474D-9EDF-21601A47E876}">
      <dgm:prSet/>
      <dgm:spPr/>
      <dgm:t>
        <a:bodyPr/>
        <a:lstStyle/>
        <a:p>
          <a:endParaRPr lang="en-US"/>
        </a:p>
      </dgm:t>
    </dgm:pt>
    <dgm:pt modelId="{74538614-162F-4C68-8768-5C65F1F8969B}">
      <dgm:prSet phldrT="[Text]"/>
      <dgm:spPr>
        <a:xfrm rot="5400000">
          <a:off x="-123612" y="5388707"/>
          <a:ext cx="824083" cy="576858"/>
        </a:xfrm>
        <a:solidFill>
          <a:srgbClr val="F7C21C"/>
        </a:solidFill>
        <a:ln>
          <a:solidFill>
            <a:srgbClr val="F7C21C"/>
          </a:solidFill>
        </a:ln>
      </dgm:spPr>
      <dgm:t>
        <a:bodyPr/>
        <a:lstStyle/>
        <a:p>
          <a:r>
            <a:rPr lang="en-US">
              <a:latin typeface="Calibri"/>
              <a:ea typeface="+mn-ea"/>
              <a:cs typeface="+mn-cs"/>
            </a:rPr>
            <a:t>8</a:t>
          </a:r>
        </a:p>
      </dgm:t>
    </dgm:pt>
    <dgm:pt modelId="{778FF993-1B9A-45A6-A5E1-E2C2523F700F}" type="parTrans" cxnId="{36DF0164-9FDC-4C1A-AF5C-A5CDA06CFB15}">
      <dgm:prSet/>
      <dgm:spPr/>
      <dgm:t>
        <a:bodyPr/>
        <a:lstStyle/>
        <a:p>
          <a:endParaRPr lang="en-US"/>
        </a:p>
      </dgm:t>
    </dgm:pt>
    <dgm:pt modelId="{A7108DE4-589E-4AB2-9042-0CF5952FEB19}" type="sibTrans" cxnId="{36DF0164-9FDC-4C1A-AF5C-A5CDA06CFB15}">
      <dgm:prSet/>
      <dgm:spPr/>
      <dgm:t>
        <a:bodyPr/>
        <a:lstStyle/>
        <a:p>
          <a:endParaRPr lang="en-US"/>
        </a:p>
      </dgm:t>
    </dgm:pt>
    <dgm:pt modelId="{0CA99514-1EFC-48C5-B22D-C746284A5E7B}">
      <dgm:prSet phldrT="[Text]" custT="1"/>
      <dgm:spPr>
        <a:xfrm rot="5400000">
          <a:off x="4592602" y="1249351"/>
          <a:ext cx="535654" cy="8567141"/>
        </a:xfrm>
        <a:ln>
          <a:solidFill>
            <a:srgbClr val="F7C21C"/>
          </a:solidFill>
        </a:ln>
      </dgm:spPr>
      <dgm:t>
        <a:bodyPr/>
        <a:lstStyle/>
        <a:p>
          <a:r>
            <a:rPr lang="en-US" sz="1400" dirty="0">
              <a:latin typeface="Calibri"/>
              <a:ea typeface="+mn-ea"/>
              <a:cs typeface="+mn-cs"/>
            </a:rPr>
            <a:t>Reviewer reviews, comments, and signs ePAR</a:t>
          </a:r>
        </a:p>
      </dgm:t>
    </dgm:pt>
    <dgm:pt modelId="{BEE0E8AE-F591-47F0-86E3-728004240D83}" type="parTrans" cxnId="{D55B9C93-AEAE-4379-9FCD-12FBE9F24D32}">
      <dgm:prSet/>
      <dgm:spPr/>
      <dgm:t>
        <a:bodyPr/>
        <a:lstStyle/>
        <a:p>
          <a:endParaRPr lang="en-US"/>
        </a:p>
      </dgm:t>
    </dgm:pt>
    <dgm:pt modelId="{1ADA9FE1-1516-4384-87BB-B81819709135}" type="sibTrans" cxnId="{D55B9C93-AEAE-4379-9FCD-12FBE9F24D32}">
      <dgm:prSet/>
      <dgm:spPr/>
      <dgm:t>
        <a:bodyPr/>
        <a:lstStyle/>
        <a:p>
          <a:endParaRPr lang="en-US"/>
        </a:p>
      </dgm:t>
    </dgm:pt>
    <dgm:pt modelId="{D8FECC13-1EE8-482B-972C-A21332C07B46}">
      <dgm:prSet phldrT="[Text]"/>
      <dgm:spPr>
        <a:xfrm rot="5400000">
          <a:off x="4592602" y="1249351"/>
          <a:ext cx="535654" cy="8567141"/>
        </a:xfrm>
        <a:ln>
          <a:solidFill>
            <a:srgbClr val="F7C21C"/>
          </a:solidFill>
        </a:ln>
      </dgm:spPr>
      <dgm:t>
        <a:bodyPr/>
        <a:lstStyle/>
        <a:p>
          <a:endParaRPr lang="en-US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0F3C480-7D3E-4927-8D58-C892E46F53A3}" type="parTrans" cxnId="{13B69A21-55E3-4E77-91C3-DB6D261EB526}">
      <dgm:prSet/>
      <dgm:spPr/>
      <dgm:t>
        <a:bodyPr/>
        <a:lstStyle/>
        <a:p>
          <a:endParaRPr lang="en-US"/>
        </a:p>
      </dgm:t>
    </dgm:pt>
    <dgm:pt modelId="{81673189-AF72-4AC9-87B0-5F42285B6DD3}" type="sibTrans" cxnId="{13B69A21-55E3-4E77-91C3-DB6D261EB526}">
      <dgm:prSet/>
      <dgm:spPr/>
      <dgm:t>
        <a:bodyPr/>
        <a:lstStyle/>
        <a:p>
          <a:endParaRPr lang="en-US"/>
        </a:p>
      </dgm:t>
    </dgm:pt>
    <dgm:pt modelId="{ABC08203-7D66-4D54-B723-4C6F7EFDFD93}">
      <dgm:prSet phldrT="[Text]" custT="1"/>
      <dgm:spPr>
        <a:xfrm rot="5400000">
          <a:off x="4592602" y="1249351"/>
          <a:ext cx="535654" cy="8567141"/>
        </a:xfrm>
        <a:ln>
          <a:solidFill>
            <a:srgbClr val="F7C21C"/>
          </a:solidFill>
        </a:ln>
      </dgm:spPr>
      <dgm:t>
        <a:bodyPr/>
        <a:lstStyle/>
        <a:p>
          <a:r>
            <a:rPr lang="en-US" sz="1400" dirty="0">
              <a:latin typeface="Calibri"/>
              <a:ea typeface="+mn-ea"/>
              <a:cs typeface="+mn-cs"/>
            </a:rPr>
            <a:t>When the  Reviewer signs, the ePAR is then automatically sent to HR</a:t>
          </a:r>
        </a:p>
      </dgm:t>
    </dgm:pt>
    <dgm:pt modelId="{EC5F50B0-0B72-4C3A-901B-12346AC451C6}" type="parTrans" cxnId="{B92C1E13-A6E7-489D-9BDD-F28FCA65EAF7}">
      <dgm:prSet/>
      <dgm:spPr/>
      <dgm:t>
        <a:bodyPr/>
        <a:lstStyle/>
        <a:p>
          <a:endParaRPr lang="en-US"/>
        </a:p>
      </dgm:t>
    </dgm:pt>
    <dgm:pt modelId="{8D8FB8E0-83FE-490E-9BAA-F2C373EBC9AE}" type="sibTrans" cxnId="{B92C1E13-A6E7-489D-9BDD-F28FCA65EAF7}">
      <dgm:prSet/>
      <dgm:spPr/>
      <dgm:t>
        <a:bodyPr/>
        <a:lstStyle/>
        <a:p>
          <a:endParaRPr lang="en-US"/>
        </a:p>
      </dgm:t>
    </dgm:pt>
    <dgm:pt modelId="{3AD9A3FE-4DD3-4D5F-8395-B811488585E4}">
      <dgm:prSet phldrT="[Text]" custT="1"/>
      <dgm:spPr>
        <a:xfrm rot="5400000">
          <a:off x="4592602" y="1249351"/>
          <a:ext cx="535654" cy="8567141"/>
        </a:xfrm>
        <a:ln>
          <a:solidFill>
            <a:srgbClr val="F7C21C"/>
          </a:solidFill>
        </a:ln>
      </dgm:spPr>
      <dgm:t>
        <a:bodyPr/>
        <a:lstStyle/>
        <a:p>
          <a:endParaRPr lang="en-US" sz="1400" dirty="0">
            <a:latin typeface="Calibri"/>
            <a:ea typeface="+mn-ea"/>
            <a:cs typeface="+mn-cs"/>
          </a:endParaRPr>
        </a:p>
      </dgm:t>
    </dgm:pt>
    <dgm:pt modelId="{B50CC069-A729-4CD0-B0E3-C7675C460BF1}" type="parTrans" cxnId="{4103916E-11FF-412B-8B7A-6D265B180CCF}">
      <dgm:prSet/>
      <dgm:spPr/>
      <dgm:t>
        <a:bodyPr/>
        <a:lstStyle/>
        <a:p>
          <a:endParaRPr lang="en-US"/>
        </a:p>
      </dgm:t>
    </dgm:pt>
    <dgm:pt modelId="{CC49141B-94E7-43EE-86B7-CBF0C01A2E52}" type="sibTrans" cxnId="{4103916E-11FF-412B-8B7A-6D265B180CCF}">
      <dgm:prSet/>
      <dgm:spPr/>
      <dgm:t>
        <a:bodyPr/>
        <a:lstStyle/>
        <a:p>
          <a:endParaRPr lang="en-US"/>
        </a:p>
      </dgm:t>
    </dgm:pt>
    <dgm:pt modelId="{FD24897A-7064-4220-A7D9-5952F432A993}" type="pres">
      <dgm:prSet presAssocID="{5630D0FB-6304-4FB6-AB53-1199B94E47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0A6EA2-0AFD-4715-9BCC-34AA5A7AD4EB}" type="pres">
      <dgm:prSet presAssocID="{9FFBCEC8-F86B-4BA6-9C24-716E0029A1E9}" presName="composite" presStyleCnt="0"/>
      <dgm:spPr/>
      <dgm:t>
        <a:bodyPr/>
        <a:lstStyle/>
        <a:p>
          <a:endParaRPr lang="en-US"/>
        </a:p>
      </dgm:t>
    </dgm:pt>
    <dgm:pt modelId="{2F56B2C4-EB3F-4603-83A1-483946589374}" type="pres">
      <dgm:prSet presAssocID="{9FFBCEC8-F86B-4BA6-9C24-716E0029A1E9}" presName="parentText" presStyleLbl="alignNode1" presStyleIdx="0" presStyleCnt="8" custLinFactNeighborX="0" custLinFactNeighborY="-22050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983E4975-6E43-4536-852C-A53F308FC754}" type="pres">
      <dgm:prSet presAssocID="{9FFBCEC8-F86B-4BA6-9C24-716E0029A1E9}" presName="descendantText" presStyleLbl="alignAcc1" presStyleIdx="0" presStyleCnt="8" custLinFactNeighborX="274" custLinFactNeighborY="-93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E26288F6-C16B-4C38-8BA3-42C04DD06376}" type="pres">
      <dgm:prSet presAssocID="{9A229505-DBF9-4C1D-878B-51CC8A9BB261}" presName="sp" presStyleCnt="0"/>
      <dgm:spPr/>
      <dgm:t>
        <a:bodyPr/>
        <a:lstStyle/>
        <a:p>
          <a:endParaRPr lang="en-US"/>
        </a:p>
      </dgm:t>
    </dgm:pt>
    <dgm:pt modelId="{676014AF-4EF5-44AA-99E0-AE47EC8C308C}" type="pres">
      <dgm:prSet presAssocID="{15960BCE-A4FD-4686-86D0-84EA8C7D155B}" presName="composite" presStyleCnt="0"/>
      <dgm:spPr/>
      <dgm:t>
        <a:bodyPr/>
        <a:lstStyle/>
        <a:p>
          <a:endParaRPr lang="en-US"/>
        </a:p>
      </dgm:t>
    </dgm:pt>
    <dgm:pt modelId="{6D9C5106-1BCB-4245-8E67-14F7C062B8DB}" type="pres">
      <dgm:prSet presAssocID="{15960BCE-A4FD-4686-86D0-84EA8C7D155B}" presName="parentText" presStyleLbl="alignNode1" presStyleIdx="1" presStyleCnt="8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EB550C8E-71DD-4FE6-87F2-780B796058C6}" type="pres">
      <dgm:prSet presAssocID="{15960BCE-A4FD-4686-86D0-84EA8C7D155B}" presName="descendantText" presStyleLbl="alignAcc1" presStyleIdx="1" presStyleCnt="8" custLinFactNeighborX="281" custLinFactNeighborY="-733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2C9DCEF9-41F5-49B5-A4DA-9801ACA656BF}" type="pres">
      <dgm:prSet presAssocID="{0044D284-B461-42C0-8E84-403E506AE276}" presName="sp" presStyleCnt="0"/>
      <dgm:spPr/>
      <dgm:t>
        <a:bodyPr/>
        <a:lstStyle/>
        <a:p>
          <a:endParaRPr lang="en-US"/>
        </a:p>
      </dgm:t>
    </dgm:pt>
    <dgm:pt modelId="{AD9E404B-1DAD-4A09-889C-B75FBAB3AD70}" type="pres">
      <dgm:prSet presAssocID="{7A2D15DB-6431-4B59-9642-1A262E182D1D}" presName="composite" presStyleCnt="0"/>
      <dgm:spPr/>
      <dgm:t>
        <a:bodyPr/>
        <a:lstStyle/>
        <a:p>
          <a:endParaRPr lang="en-US"/>
        </a:p>
      </dgm:t>
    </dgm:pt>
    <dgm:pt modelId="{383E286B-0AD5-4E6D-BA5F-8EBE5BAC6F58}" type="pres">
      <dgm:prSet presAssocID="{7A2D15DB-6431-4B59-9642-1A262E182D1D}" presName="parentText" presStyleLbl="alignNode1" presStyleIdx="2" presStyleCnt="8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4F58249D-7E4D-430B-A423-07F8270FC644}" type="pres">
      <dgm:prSet presAssocID="{7A2D15DB-6431-4B59-9642-1A262E182D1D}" presName="descendantText" presStyleLbl="alignAcc1" presStyleIdx="2" presStyleCnt="8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5B6FAF52-1227-4FDF-94F6-CDFF58C3134E}" type="pres">
      <dgm:prSet presAssocID="{E8733A1A-622D-4FE0-A7FC-DF245F4115A1}" presName="sp" presStyleCnt="0"/>
      <dgm:spPr/>
      <dgm:t>
        <a:bodyPr/>
        <a:lstStyle/>
        <a:p>
          <a:endParaRPr lang="en-US"/>
        </a:p>
      </dgm:t>
    </dgm:pt>
    <dgm:pt modelId="{B44B2206-1BE8-483B-B78C-54CBDF829467}" type="pres">
      <dgm:prSet presAssocID="{C13D8471-1FB7-4F90-BDDE-9082021E3359}" presName="composite" presStyleCnt="0"/>
      <dgm:spPr/>
      <dgm:t>
        <a:bodyPr/>
        <a:lstStyle/>
        <a:p>
          <a:endParaRPr lang="en-US"/>
        </a:p>
      </dgm:t>
    </dgm:pt>
    <dgm:pt modelId="{95917B80-D5BD-4E06-9642-71F21204C116}" type="pres">
      <dgm:prSet presAssocID="{C13D8471-1FB7-4F90-BDDE-9082021E3359}" presName="parentText" presStyleLbl="alignNode1" presStyleIdx="3" presStyleCnt="8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0DC034FF-4B7A-4B1A-9FA7-D9E00A39E2F3}" type="pres">
      <dgm:prSet presAssocID="{C13D8471-1FB7-4F90-BDDE-9082021E3359}" presName="descendantText" presStyleLbl="alignAcc1" presStyleIdx="3" presStyleCnt="8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AAF85414-BE25-4C54-93B0-74D15A9D9265}" type="pres">
      <dgm:prSet presAssocID="{6C05DB92-23DD-446E-9F0D-72BAFE25FC7A}" presName="sp" presStyleCnt="0"/>
      <dgm:spPr/>
      <dgm:t>
        <a:bodyPr/>
        <a:lstStyle/>
        <a:p>
          <a:endParaRPr lang="en-US"/>
        </a:p>
      </dgm:t>
    </dgm:pt>
    <dgm:pt modelId="{66E0EBFB-AA22-4C39-AB84-9829DD359E79}" type="pres">
      <dgm:prSet presAssocID="{8A8B67B5-8747-42F4-83AA-36714E9FE60E}" presName="composite" presStyleCnt="0"/>
      <dgm:spPr/>
      <dgm:t>
        <a:bodyPr/>
        <a:lstStyle/>
        <a:p>
          <a:endParaRPr lang="en-US"/>
        </a:p>
      </dgm:t>
    </dgm:pt>
    <dgm:pt modelId="{3A27CEC3-0498-474F-A93A-547B775A8ECA}" type="pres">
      <dgm:prSet presAssocID="{8A8B67B5-8747-42F4-83AA-36714E9FE60E}" presName="parentText" presStyleLbl="alignNode1" presStyleIdx="4" presStyleCnt="8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D29E1BFE-9F86-47E1-A7A2-A44A2A6BEBDB}" type="pres">
      <dgm:prSet presAssocID="{8A8B67B5-8747-42F4-83AA-36714E9FE60E}" presName="descendantText" presStyleLbl="alignAcc1" presStyleIdx="4" presStyleCnt="8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153F578D-26C9-40C2-BB23-D46CCAC99DEE}" type="pres">
      <dgm:prSet presAssocID="{39CEFB76-877A-4E38-82F7-59166951E181}" presName="sp" presStyleCnt="0"/>
      <dgm:spPr/>
      <dgm:t>
        <a:bodyPr/>
        <a:lstStyle/>
        <a:p>
          <a:endParaRPr lang="en-US"/>
        </a:p>
      </dgm:t>
    </dgm:pt>
    <dgm:pt modelId="{4EBD9C03-0760-4A9F-8807-9B5CB5CD811A}" type="pres">
      <dgm:prSet presAssocID="{B42569E0-0825-4916-B94A-3E661261772D}" presName="composite" presStyleCnt="0"/>
      <dgm:spPr/>
      <dgm:t>
        <a:bodyPr/>
        <a:lstStyle/>
        <a:p>
          <a:endParaRPr lang="en-US"/>
        </a:p>
      </dgm:t>
    </dgm:pt>
    <dgm:pt modelId="{C540C4F4-CFE7-4359-96D1-2025706F2A0B}" type="pres">
      <dgm:prSet presAssocID="{B42569E0-0825-4916-B94A-3E661261772D}" presName="parentText" presStyleLbl="alignNode1" presStyleIdx="5" presStyleCnt="8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32F65FC5-FCD2-411A-AD1B-28B698DABC44}" type="pres">
      <dgm:prSet presAssocID="{B42569E0-0825-4916-B94A-3E661261772D}" presName="descendantText" presStyleLbl="alignAcc1" presStyleIdx="5" presStyleCnt="8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29AAE48F-0AEB-400F-818E-234BF74472C2}" type="pres">
      <dgm:prSet presAssocID="{E2859773-13B6-4D22-8AA5-FAA1620D244E}" presName="sp" presStyleCnt="0"/>
      <dgm:spPr/>
      <dgm:t>
        <a:bodyPr/>
        <a:lstStyle/>
        <a:p>
          <a:endParaRPr lang="en-US"/>
        </a:p>
      </dgm:t>
    </dgm:pt>
    <dgm:pt modelId="{D347C9B1-31BE-443C-94FD-F6FA4F163EEA}" type="pres">
      <dgm:prSet presAssocID="{FC56EC33-2B3A-46C1-A5D8-69FE9F9481C5}" presName="composite" presStyleCnt="0"/>
      <dgm:spPr/>
      <dgm:t>
        <a:bodyPr/>
        <a:lstStyle/>
        <a:p>
          <a:endParaRPr lang="en-US"/>
        </a:p>
      </dgm:t>
    </dgm:pt>
    <dgm:pt modelId="{CB4640CA-85BB-4E5F-966F-6A18AFDC6734}" type="pres">
      <dgm:prSet presAssocID="{FC56EC33-2B3A-46C1-A5D8-69FE9F9481C5}" presName="parentText" presStyleLbl="alignNode1" presStyleIdx="6" presStyleCnt="8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1584F3A0-7DD3-4B8E-ABD6-2C995E76D8AF}" type="pres">
      <dgm:prSet presAssocID="{FC56EC33-2B3A-46C1-A5D8-69FE9F9481C5}" presName="descendantText" presStyleLbl="alignAcc1" presStyleIdx="6" presStyleCnt="8" custLinFactNeighborX="274" custLinFactNeighborY="-383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202E34F3-B19B-421C-AF1D-E0D8E488D486}" type="pres">
      <dgm:prSet presAssocID="{F7F9B32A-B810-45F2-9D67-DAE4D095FD9D}" presName="sp" presStyleCnt="0"/>
      <dgm:spPr/>
      <dgm:t>
        <a:bodyPr/>
        <a:lstStyle/>
        <a:p>
          <a:endParaRPr lang="en-US"/>
        </a:p>
      </dgm:t>
    </dgm:pt>
    <dgm:pt modelId="{8054A332-98B8-4186-B21A-92CECCF6CDE1}" type="pres">
      <dgm:prSet presAssocID="{74538614-162F-4C68-8768-5C65F1F8969B}" presName="composite" presStyleCnt="0"/>
      <dgm:spPr/>
      <dgm:t>
        <a:bodyPr/>
        <a:lstStyle/>
        <a:p>
          <a:endParaRPr lang="en-US"/>
        </a:p>
      </dgm:t>
    </dgm:pt>
    <dgm:pt modelId="{DD2F0D10-10D7-44A5-80C9-362076AEF5FB}" type="pres">
      <dgm:prSet presAssocID="{74538614-162F-4C68-8768-5C65F1F8969B}" presName="parentText" presStyleLbl="alignNode1" presStyleIdx="7" presStyleCnt="8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6C3D0BBA-091F-41BB-9BDB-44822E8401E0}" type="pres">
      <dgm:prSet presAssocID="{74538614-162F-4C68-8768-5C65F1F8969B}" presName="descendantText" presStyleLbl="alignAcc1" presStyleIdx="7" presStyleCnt="8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</dgm:ptLst>
  <dgm:cxnLst>
    <dgm:cxn modelId="{13B69A21-55E3-4E77-91C3-DB6D261EB526}" srcId="{74538614-162F-4C68-8768-5C65F1F8969B}" destId="{D8FECC13-1EE8-482B-972C-A21332C07B46}" srcOrd="3" destOrd="0" parTransId="{20F3C480-7D3E-4927-8D58-C892E46F53A3}" sibTransId="{81673189-AF72-4AC9-87B0-5F42285B6DD3}"/>
    <dgm:cxn modelId="{D32A4126-77B5-4511-AB93-FEDC0579344B}" srcId="{B42569E0-0825-4916-B94A-3E661261772D}" destId="{5C84E171-3E0A-44E4-940F-A108424E637A}" srcOrd="0" destOrd="0" parTransId="{F0E360BA-C034-4C12-BFCF-B1FC5D0037E9}" sibTransId="{F401CF89-C738-465A-84F2-CD624B272C16}"/>
    <dgm:cxn modelId="{5BC95619-122B-4474-BCF0-4B8E34CBA5A4}" type="presOf" srcId="{AED1953E-811D-49D4-BF04-222445CF972E}" destId="{D29E1BFE-9F86-47E1-A7A2-A44A2A6BEBDB}" srcOrd="0" destOrd="0" presId="urn:microsoft.com/office/officeart/2005/8/layout/chevron2"/>
    <dgm:cxn modelId="{BFF472EE-F222-4A3F-AA6C-3C35A7C2F13D}" type="presOf" srcId="{7F710193-0DDD-4C59-B879-24C8813422E5}" destId="{EB550C8E-71DD-4FE6-87F2-780B796058C6}" srcOrd="0" destOrd="0" presId="urn:microsoft.com/office/officeart/2005/8/layout/chevron2"/>
    <dgm:cxn modelId="{4A81EC25-4781-4D9B-BF90-BF20C4FFED7D}" type="presOf" srcId="{646DE584-5245-4DD3-91F9-1D349EE9F172}" destId="{983E4975-6E43-4536-852C-A53F308FC754}" srcOrd="0" destOrd="1" presId="urn:microsoft.com/office/officeart/2005/8/layout/chevron2"/>
    <dgm:cxn modelId="{4103916E-11FF-412B-8B7A-6D265B180CCF}" srcId="{74538614-162F-4C68-8768-5C65F1F8969B}" destId="{3AD9A3FE-4DD3-4D5F-8395-B811488585E4}" srcOrd="0" destOrd="0" parTransId="{B50CC069-A729-4CD0-B0E3-C7675C460BF1}" sibTransId="{CC49141B-94E7-43EE-86B7-CBF0C01A2E52}"/>
    <dgm:cxn modelId="{B8D4F1C6-D6A8-4871-BAE2-AA6175B0A6E7}" type="presOf" srcId="{0CA99514-1EFC-48C5-B22D-C746284A5E7B}" destId="{6C3D0BBA-091F-41BB-9BDB-44822E8401E0}" srcOrd="0" destOrd="1" presId="urn:microsoft.com/office/officeart/2005/8/layout/chevron2"/>
    <dgm:cxn modelId="{0B91DE04-C557-4E3D-81A5-005F001D3C9B}" type="presOf" srcId="{74538614-162F-4C68-8768-5C65F1F8969B}" destId="{DD2F0D10-10D7-44A5-80C9-362076AEF5FB}" srcOrd="0" destOrd="0" presId="urn:microsoft.com/office/officeart/2005/8/layout/chevron2"/>
    <dgm:cxn modelId="{A140D5FB-DFB8-4389-B3F5-0C3C276998C7}" srcId="{5630D0FB-6304-4FB6-AB53-1199B94E4781}" destId="{8A8B67B5-8747-42F4-83AA-36714E9FE60E}" srcOrd="4" destOrd="0" parTransId="{9B65054A-D083-4EDD-B9A4-1CEA24E23687}" sibTransId="{39CEFB76-877A-4E38-82F7-59166951E181}"/>
    <dgm:cxn modelId="{99182793-0D0D-4F4B-8798-28890649F7F4}" srcId="{9FFBCEC8-F86B-4BA6-9C24-716E0029A1E9}" destId="{646DE584-5245-4DD3-91F9-1D349EE9F172}" srcOrd="1" destOrd="0" parTransId="{3AC0E273-7C9E-47FF-8337-52B0677496C6}" sibTransId="{CEBFD925-1E49-403D-B2A7-15513EAA46EC}"/>
    <dgm:cxn modelId="{CA19AD15-E8FD-4A89-931A-8B8AF8EE345E}" type="presOf" srcId="{7C60E6FA-D6C1-4709-96D4-D86EDFDD28D3}" destId="{983E4975-6E43-4536-852C-A53F308FC754}" srcOrd="0" destOrd="0" presId="urn:microsoft.com/office/officeart/2005/8/layout/chevron2"/>
    <dgm:cxn modelId="{1D392514-FD47-4059-A145-AFA6D9FA9B20}" srcId="{5630D0FB-6304-4FB6-AB53-1199B94E4781}" destId="{9FFBCEC8-F86B-4BA6-9C24-716E0029A1E9}" srcOrd="0" destOrd="0" parTransId="{FAE4F17F-F014-4248-85A1-DAD1F12590AA}" sibTransId="{9A229505-DBF9-4C1D-878B-51CC8A9BB261}"/>
    <dgm:cxn modelId="{3DA5C62A-678F-45A5-8757-C1F292DDDA1E}" srcId="{C13D8471-1FB7-4F90-BDDE-9082021E3359}" destId="{962C771B-357A-4AC9-9A57-7E15B732C5F0}" srcOrd="0" destOrd="0" parTransId="{563EA494-0335-4781-936D-C916BDD67800}" sibTransId="{5385E969-4160-44CA-8F3B-DA3157DFFCCE}"/>
    <dgm:cxn modelId="{145BC1EC-AD7B-4BE6-9DF5-2A6665C5549D}" type="presOf" srcId="{3AD9A3FE-4DD3-4D5F-8395-B811488585E4}" destId="{6C3D0BBA-091F-41BB-9BDB-44822E8401E0}" srcOrd="0" destOrd="0" presId="urn:microsoft.com/office/officeart/2005/8/layout/chevron2"/>
    <dgm:cxn modelId="{B92C1E13-A6E7-489D-9BDD-F28FCA65EAF7}" srcId="{74538614-162F-4C68-8768-5C65F1F8969B}" destId="{ABC08203-7D66-4D54-B723-4C6F7EFDFD93}" srcOrd="2" destOrd="0" parTransId="{EC5F50B0-0B72-4C3A-901B-12346AC451C6}" sibTransId="{8D8FB8E0-83FE-490E-9BAA-F2C373EBC9AE}"/>
    <dgm:cxn modelId="{D55B9C93-AEAE-4379-9FCD-12FBE9F24D32}" srcId="{74538614-162F-4C68-8768-5C65F1F8969B}" destId="{0CA99514-1EFC-48C5-B22D-C746284A5E7B}" srcOrd="1" destOrd="0" parTransId="{BEE0E8AE-F591-47F0-86E3-728004240D83}" sibTransId="{1ADA9FE1-1516-4384-87BB-B81819709135}"/>
    <dgm:cxn modelId="{1E777377-A455-4B65-B6AF-88D9F1B47073}" srcId="{5630D0FB-6304-4FB6-AB53-1199B94E4781}" destId="{C13D8471-1FB7-4F90-BDDE-9082021E3359}" srcOrd="3" destOrd="0" parTransId="{95A2724D-5DB1-4D63-931F-140242D26834}" sibTransId="{6C05DB92-23DD-446E-9F0D-72BAFE25FC7A}"/>
    <dgm:cxn modelId="{B65A3EA2-8705-44E9-8057-14554D398864}" srcId="{15960BCE-A4FD-4686-86D0-84EA8C7D155B}" destId="{7F710193-0DDD-4C59-B879-24C8813422E5}" srcOrd="0" destOrd="0" parTransId="{2F011396-C254-43E9-AF4A-19C137A0DA2D}" sibTransId="{1CD3E209-2F94-40B1-9480-EF4F5FA76FA8}"/>
    <dgm:cxn modelId="{EF1657F8-37CE-4832-B0D0-80CDCDE91049}" type="presOf" srcId="{1989B6DD-64DE-4A14-82E7-D2A97B564FEB}" destId="{1584F3A0-7DD3-4B8E-ABD6-2C995E76D8AF}" srcOrd="0" destOrd="0" presId="urn:microsoft.com/office/officeart/2005/8/layout/chevron2"/>
    <dgm:cxn modelId="{E0F967CB-F2B5-43E0-8F05-D575658FC38A}" srcId="{5630D0FB-6304-4FB6-AB53-1199B94E4781}" destId="{7A2D15DB-6431-4B59-9642-1A262E182D1D}" srcOrd="2" destOrd="0" parTransId="{F8705253-55C8-429C-BBE8-F651232BE460}" sibTransId="{E8733A1A-622D-4FE0-A7FC-DF245F4115A1}"/>
    <dgm:cxn modelId="{FE8DD130-7E7F-49A7-A50E-BE54EE50E44E}" type="presOf" srcId="{B42569E0-0825-4916-B94A-3E661261772D}" destId="{C540C4F4-CFE7-4359-96D1-2025706F2A0B}" srcOrd="0" destOrd="0" presId="urn:microsoft.com/office/officeart/2005/8/layout/chevron2"/>
    <dgm:cxn modelId="{44D996E8-DB70-40AB-8DDE-C15A536A3379}" srcId="{9FFBCEC8-F86B-4BA6-9C24-716E0029A1E9}" destId="{7C60E6FA-D6C1-4709-96D4-D86EDFDD28D3}" srcOrd="0" destOrd="0" parTransId="{ED5ECEA9-EB5D-42CC-8B14-47DB8AB87C18}" sibTransId="{FD190226-55CE-476D-9442-6FD615083268}"/>
    <dgm:cxn modelId="{91CD9765-B4D4-4A3E-9806-A0D0AAF0BBA9}" srcId="{5630D0FB-6304-4FB6-AB53-1199B94E4781}" destId="{FC56EC33-2B3A-46C1-A5D8-69FE9F9481C5}" srcOrd="6" destOrd="0" parTransId="{D962D5E1-6950-49EC-99BD-8AB78D5FEBC9}" sibTransId="{F7F9B32A-B810-45F2-9D67-DAE4D095FD9D}"/>
    <dgm:cxn modelId="{419E6AFD-2CEC-434E-8A09-339F19A74B53}" type="presOf" srcId="{5C84E171-3E0A-44E4-940F-A108424E637A}" destId="{32F65FC5-FCD2-411A-AD1B-28B698DABC44}" srcOrd="0" destOrd="0" presId="urn:microsoft.com/office/officeart/2005/8/layout/chevron2"/>
    <dgm:cxn modelId="{B9968F9C-52BB-4470-BA53-BAEAFC6E80CD}" type="presOf" srcId="{C13D8471-1FB7-4F90-BDDE-9082021E3359}" destId="{95917B80-D5BD-4E06-9642-71F21204C116}" srcOrd="0" destOrd="0" presId="urn:microsoft.com/office/officeart/2005/8/layout/chevron2"/>
    <dgm:cxn modelId="{898D9305-A60C-474D-9EDF-21601A47E876}" srcId="{FC56EC33-2B3A-46C1-A5D8-69FE9F9481C5}" destId="{1989B6DD-64DE-4A14-82E7-D2A97B564FEB}" srcOrd="0" destOrd="0" parTransId="{31F0B02C-AE9B-4E06-9207-DF009AFB94A6}" sibTransId="{1BC4AF26-02AC-40D9-A01C-66B8AA1DCB7A}"/>
    <dgm:cxn modelId="{A3AEF709-7C41-4A05-9688-55A543C8BACB}" srcId="{8A8B67B5-8747-42F4-83AA-36714E9FE60E}" destId="{AED1953E-811D-49D4-BF04-222445CF972E}" srcOrd="0" destOrd="0" parTransId="{DEF73E63-FC64-415A-992D-C1860AC63F47}" sibTransId="{C69BDC99-8F15-4FB4-A592-2936B4A99F61}"/>
    <dgm:cxn modelId="{75E80A5A-9FA6-4942-925B-79FF5A030552}" type="presOf" srcId="{5630D0FB-6304-4FB6-AB53-1199B94E4781}" destId="{FD24897A-7064-4220-A7D9-5952F432A993}" srcOrd="0" destOrd="0" presId="urn:microsoft.com/office/officeart/2005/8/layout/chevron2"/>
    <dgm:cxn modelId="{912A9149-016E-43DB-B95F-34511CF6E637}" type="presOf" srcId="{B3A600D0-96F7-44A1-BED5-FAFA333509BB}" destId="{4F58249D-7E4D-430B-A423-07F8270FC644}" srcOrd="0" destOrd="0" presId="urn:microsoft.com/office/officeart/2005/8/layout/chevron2"/>
    <dgm:cxn modelId="{F3FCE87E-B7E9-43FB-BBE3-63AF820E5A8C}" type="presOf" srcId="{D8FECC13-1EE8-482B-972C-A21332C07B46}" destId="{6C3D0BBA-091F-41BB-9BDB-44822E8401E0}" srcOrd="0" destOrd="3" presId="urn:microsoft.com/office/officeart/2005/8/layout/chevron2"/>
    <dgm:cxn modelId="{F9F9E0F9-1151-4B57-9DF7-5BC94C5870A9}" srcId="{7A2D15DB-6431-4B59-9642-1A262E182D1D}" destId="{B3A600D0-96F7-44A1-BED5-FAFA333509BB}" srcOrd="0" destOrd="0" parTransId="{8AD19370-6DB4-4C87-BF10-04A6D4106C0B}" sibTransId="{38F83B87-4F6A-4B40-9F38-F5CBBF2B913C}"/>
    <dgm:cxn modelId="{EAB58309-7E6B-4948-AEB7-AE3C0FB483AE}" type="presOf" srcId="{15960BCE-A4FD-4686-86D0-84EA8C7D155B}" destId="{6D9C5106-1BCB-4245-8E67-14F7C062B8DB}" srcOrd="0" destOrd="0" presId="urn:microsoft.com/office/officeart/2005/8/layout/chevron2"/>
    <dgm:cxn modelId="{9513646C-8D72-4060-9918-C03B04D8F965}" type="presOf" srcId="{7A2D15DB-6431-4B59-9642-1A262E182D1D}" destId="{383E286B-0AD5-4E6D-BA5F-8EBE5BAC6F58}" srcOrd="0" destOrd="0" presId="urn:microsoft.com/office/officeart/2005/8/layout/chevron2"/>
    <dgm:cxn modelId="{ABDC8DEC-C7AD-45E2-8203-F6B1BD031760}" type="presOf" srcId="{43E0F8E2-D0A5-426E-9E42-59A7CF998EB9}" destId="{D29E1BFE-9F86-47E1-A7A2-A44A2A6BEBDB}" srcOrd="0" destOrd="1" presId="urn:microsoft.com/office/officeart/2005/8/layout/chevron2"/>
    <dgm:cxn modelId="{E0E32342-C291-4D3E-9711-5164DC2E34EE}" type="presOf" srcId="{FC56EC33-2B3A-46C1-A5D8-69FE9F9481C5}" destId="{CB4640CA-85BB-4E5F-966F-6A18AFDC6734}" srcOrd="0" destOrd="0" presId="urn:microsoft.com/office/officeart/2005/8/layout/chevron2"/>
    <dgm:cxn modelId="{01318D19-4971-4CDE-AD65-A6BDD56E2DA7}" srcId="{5630D0FB-6304-4FB6-AB53-1199B94E4781}" destId="{B42569E0-0825-4916-B94A-3E661261772D}" srcOrd="5" destOrd="0" parTransId="{77171018-F6B0-47D8-A512-C3880F5B1D21}" sibTransId="{E2859773-13B6-4D22-8AA5-FAA1620D244E}"/>
    <dgm:cxn modelId="{696E76C7-947A-4EC3-8B2D-CB88EF9E5A68}" srcId="{8A8B67B5-8747-42F4-83AA-36714E9FE60E}" destId="{43E0F8E2-D0A5-426E-9E42-59A7CF998EB9}" srcOrd="1" destOrd="0" parTransId="{4EC85C02-3092-4932-9EA0-0F2AE91D5912}" sibTransId="{787C6888-56AF-4086-A974-6DDA37C8D74C}"/>
    <dgm:cxn modelId="{12202164-B210-4D91-9DBF-93A49E80FD80}" type="presOf" srcId="{962C771B-357A-4AC9-9A57-7E15B732C5F0}" destId="{0DC034FF-4B7A-4B1A-9FA7-D9E00A39E2F3}" srcOrd="0" destOrd="0" presId="urn:microsoft.com/office/officeart/2005/8/layout/chevron2"/>
    <dgm:cxn modelId="{2C528622-3C49-45E9-A124-36DF49D43630}" type="presOf" srcId="{8A8B67B5-8747-42F4-83AA-36714E9FE60E}" destId="{3A27CEC3-0498-474F-A93A-547B775A8ECA}" srcOrd="0" destOrd="0" presId="urn:microsoft.com/office/officeart/2005/8/layout/chevron2"/>
    <dgm:cxn modelId="{E4F22B42-9926-493B-8E26-97857B48F95B}" type="presOf" srcId="{ABC08203-7D66-4D54-B723-4C6F7EFDFD93}" destId="{6C3D0BBA-091F-41BB-9BDB-44822E8401E0}" srcOrd="0" destOrd="2" presId="urn:microsoft.com/office/officeart/2005/8/layout/chevron2"/>
    <dgm:cxn modelId="{36DF0164-9FDC-4C1A-AF5C-A5CDA06CFB15}" srcId="{5630D0FB-6304-4FB6-AB53-1199B94E4781}" destId="{74538614-162F-4C68-8768-5C65F1F8969B}" srcOrd="7" destOrd="0" parTransId="{778FF993-1B9A-45A6-A5E1-E2C2523F700F}" sibTransId="{A7108DE4-589E-4AB2-9042-0CF5952FEB19}"/>
    <dgm:cxn modelId="{83733DED-E60A-45A0-A4AF-DF15BA47D23D}" type="presOf" srcId="{9FFBCEC8-F86B-4BA6-9C24-716E0029A1E9}" destId="{2F56B2C4-EB3F-4603-83A1-483946589374}" srcOrd="0" destOrd="0" presId="urn:microsoft.com/office/officeart/2005/8/layout/chevron2"/>
    <dgm:cxn modelId="{C6C71EDA-77BF-4CF3-BACD-59B174CFEC90}" srcId="{5630D0FB-6304-4FB6-AB53-1199B94E4781}" destId="{15960BCE-A4FD-4686-86D0-84EA8C7D155B}" srcOrd="1" destOrd="0" parTransId="{29BF7CFA-2D46-4A0F-8863-9AF9106FCD61}" sibTransId="{0044D284-B461-42C0-8E84-403E506AE276}"/>
    <dgm:cxn modelId="{683AD5E6-E389-4BF5-986B-403D11A47789}" type="presParOf" srcId="{FD24897A-7064-4220-A7D9-5952F432A993}" destId="{3B0A6EA2-0AFD-4715-9BCC-34AA5A7AD4EB}" srcOrd="0" destOrd="0" presId="urn:microsoft.com/office/officeart/2005/8/layout/chevron2"/>
    <dgm:cxn modelId="{8BE2FEBB-5392-4F32-AD3E-7B06DFC8A670}" type="presParOf" srcId="{3B0A6EA2-0AFD-4715-9BCC-34AA5A7AD4EB}" destId="{2F56B2C4-EB3F-4603-83A1-483946589374}" srcOrd="0" destOrd="0" presId="urn:microsoft.com/office/officeart/2005/8/layout/chevron2"/>
    <dgm:cxn modelId="{49C60AEF-C53C-47D7-AD03-9BCD0AA13557}" type="presParOf" srcId="{3B0A6EA2-0AFD-4715-9BCC-34AA5A7AD4EB}" destId="{983E4975-6E43-4536-852C-A53F308FC754}" srcOrd="1" destOrd="0" presId="urn:microsoft.com/office/officeart/2005/8/layout/chevron2"/>
    <dgm:cxn modelId="{CAD1B9B4-6B90-4E59-A9A8-D6F3B5C4F52D}" type="presParOf" srcId="{FD24897A-7064-4220-A7D9-5952F432A993}" destId="{E26288F6-C16B-4C38-8BA3-42C04DD06376}" srcOrd="1" destOrd="0" presId="urn:microsoft.com/office/officeart/2005/8/layout/chevron2"/>
    <dgm:cxn modelId="{DCC82DCF-7114-4908-9DE0-7D43B751B76E}" type="presParOf" srcId="{FD24897A-7064-4220-A7D9-5952F432A993}" destId="{676014AF-4EF5-44AA-99E0-AE47EC8C308C}" srcOrd="2" destOrd="0" presId="urn:microsoft.com/office/officeart/2005/8/layout/chevron2"/>
    <dgm:cxn modelId="{3802C5FE-2378-4183-90F7-7EA43E6B0A3C}" type="presParOf" srcId="{676014AF-4EF5-44AA-99E0-AE47EC8C308C}" destId="{6D9C5106-1BCB-4245-8E67-14F7C062B8DB}" srcOrd="0" destOrd="0" presId="urn:microsoft.com/office/officeart/2005/8/layout/chevron2"/>
    <dgm:cxn modelId="{AEC5C123-0841-48EA-AF77-A00569CE2BFC}" type="presParOf" srcId="{676014AF-4EF5-44AA-99E0-AE47EC8C308C}" destId="{EB550C8E-71DD-4FE6-87F2-780B796058C6}" srcOrd="1" destOrd="0" presId="urn:microsoft.com/office/officeart/2005/8/layout/chevron2"/>
    <dgm:cxn modelId="{DFD5B81A-2B84-4ACB-B952-CA6D0EC93AD8}" type="presParOf" srcId="{FD24897A-7064-4220-A7D9-5952F432A993}" destId="{2C9DCEF9-41F5-49B5-A4DA-9801ACA656BF}" srcOrd="3" destOrd="0" presId="urn:microsoft.com/office/officeart/2005/8/layout/chevron2"/>
    <dgm:cxn modelId="{DE8FDB3D-9E81-43C0-AC18-B9D61C674E44}" type="presParOf" srcId="{FD24897A-7064-4220-A7D9-5952F432A993}" destId="{AD9E404B-1DAD-4A09-889C-B75FBAB3AD70}" srcOrd="4" destOrd="0" presId="urn:microsoft.com/office/officeart/2005/8/layout/chevron2"/>
    <dgm:cxn modelId="{B0B3F673-D4E7-4DFF-9050-8164AB1BEBB5}" type="presParOf" srcId="{AD9E404B-1DAD-4A09-889C-B75FBAB3AD70}" destId="{383E286B-0AD5-4E6D-BA5F-8EBE5BAC6F58}" srcOrd="0" destOrd="0" presId="urn:microsoft.com/office/officeart/2005/8/layout/chevron2"/>
    <dgm:cxn modelId="{2DC1A3B9-2568-45DE-9275-A4477C365B51}" type="presParOf" srcId="{AD9E404B-1DAD-4A09-889C-B75FBAB3AD70}" destId="{4F58249D-7E4D-430B-A423-07F8270FC644}" srcOrd="1" destOrd="0" presId="urn:microsoft.com/office/officeart/2005/8/layout/chevron2"/>
    <dgm:cxn modelId="{ABD635C5-D4B0-4E17-8BCA-AB1E322D6D04}" type="presParOf" srcId="{FD24897A-7064-4220-A7D9-5952F432A993}" destId="{5B6FAF52-1227-4FDF-94F6-CDFF58C3134E}" srcOrd="5" destOrd="0" presId="urn:microsoft.com/office/officeart/2005/8/layout/chevron2"/>
    <dgm:cxn modelId="{B6CB7A7C-9B5E-4B7C-8EDA-62AF5977A7B7}" type="presParOf" srcId="{FD24897A-7064-4220-A7D9-5952F432A993}" destId="{B44B2206-1BE8-483B-B78C-54CBDF829467}" srcOrd="6" destOrd="0" presId="urn:microsoft.com/office/officeart/2005/8/layout/chevron2"/>
    <dgm:cxn modelId="{03226011-E457-48C7-9D57-214BE9374F77}" type="presParOf" srcId="{B44B2206-1BE8-483B-B78C-54CBDF829467}" destId="{95917B80-D5BD-4E06-9642-71F21204C116}" srcOrd="0" destOrd="0" presId="urn:microsoft.com/office/officeart/2005/8/layout/chevron2"/>
    <dgm:cxn modelId="{DCD5A8DD-61ED-4128-90F2-FC249D82A813}" type="presParOf" srcId="{B44B2206-1BE8-483B-B78C-54CBDF829467}" destId="{0DC034FF-4B7A-4B1A-9FA7-D9E00A39E2F3}" srcOrd="1" destOrd="0" presId="urn:microsoft.com/office/officeart/2005/8/layout/chevron2"/>
    <dgm:cxn modelId="{BE7C7C5B-AE93-4256-BB7D-5B1CCF57A029}" type="presParOf" srcId="{FD24897A-7064-4220-A7D9-5952F432A993}" destId="{AAF85414-BE25-4C54-93B0-74D15A9D9265}" srcOrd="7" destOrd="0" presId="urn:microsoft.com/office/officeart/2005/8/layout/chevron2"/>
    <dgm:cxn modelId="{C826DF55-80AE-405E-84CF-DB0A59A9C010}" type="presParOf" srcId="{FD24897A-7064-4220-A7D9-5952F432A993}" destId="{66E0EBFB-AA22-4C39-AB84-9829DD359E79}" srcOrd="8" destOrd="0" presId="urn:microsoft.com/office/officeart/2005/8/layout/chevron2"/>
    <dgm:cxn modelId="{C8E2238A-4650-463C-976C-A746D57C1EA2}" type="presParOf" srcId="{66E0EBFB-AA22-4C39-AB84-9829DD359E79}" destId="{3A27CEC3-0498-474F-A93A-547B775A8ECA}" srcOrd="0" destOrd="0" presId="urn:microsoft.com/office/officeart/2005/8/layout/chevron2"/>
    <dgm:cxn modelId="{31C09109-A30D-4F4F-91B7-89914D8561AD}" type="presParOf" srcId="{66E0EBFB-AA22-4C39-AB84-9829DD359E79}" destId="{D29E1BFE-9F86-47E1-A7A2-A44A2A6BEBDB}" srcOrd="1" destOrd="0" presId="urn:microsoft.com/office/officeart/2005/8/layout/chevron2"/>
    <dgm:cxn modelId="{A0535AF5-2D51-4A2D-AFF1-0AED12330702}" type="presParOf" srcId="{FD24897A-7064-4220-A7D9-5952F432A993}" destId="{153F578D-26C9-40C2-BB23-D46CCAC99DEE}" srcOrd="9" destOrd="0" presId="urn:microsoft.com/office/officeart/2005/8/layout/chevron2"/>
    <dgm:cxn modelId="{19F48166-435C-4BFA-BFC0-DDC7FE77DDF4}" type="presParOf" srcId="{FD24897A-7064-4220-A7D9-5952F432A993}" destId="{4EBD9C03-0760-4A9F-8807-9B5CB5CD811A}" srcOrd="10" destOrd="0" presId="urn:microsoft.com/office/officeart/2005/8/layout/chevron2"/>
    <dgm:cxn modelId="{9E1E28ED-430F-4C64-8D17-E3B7C3C25545}" type="presParOf" srcId="{4EBD9C03-0760-4A9F-8807-9B5CB5CD811A}" destId="{C540C4F4-CFE7-4359-96D1-2025706F2A0B}" srcOrd="0" destOrd="0" presId="urn:microsoft.com/office/officeart/2005/8/layout/chevron2"/>
    <dgm:cxn modelId="{C2A4B68E-9F74-4191-8C9A-F44711D3A3EF}" type="presParOf" srcId="{4EBD9C03-0760-4A9F-8807-9B5CB5CD811A}" destId="{32F65FC5-FCD2-411A-AD1B-28B698DABC44}" srcOrd="1" destOrd="0" presId="urn:microsoft.com/office/officeart/2005/8/layout/chevron2"/>
    <dgm:cxn modelId="{36037D04-543A-47B7-BDA5-6E44701A10D6}" type="presParOf" srcId="{FD24897A-7064-4220-A7D9-5952F432A993}" destId="{29AAE48F-0AEB-400F-818E-234BF74472C2}" srcOrd="11" destOrd="0" presId="urn:microsoft.com/office/officeart/2005/8/layout/chevron2"/>
    <dgm:cxn modelId="{9EC32116-3AAD-45DD-8699-B419784FC23C}" type="presParOf" srcId="{FD24897A-7064-4220-A7D9-5952F432A993}" destId="{D347C9B1-31BE-443C-94FD-F6FA4F163EEA}" srcOrd="12" destOrd="0" presId="urn:microsoft.com/office/officeart/2005/8/layout/chevron2"/>
    <dgm:cxn modelId="{4C7E5D8E-A8EA-4251-A698-B2119F293A5A}" type="presParOf" srcId="{D347C9B1-31BE-443C-94FD-F6FA4F163EEA}" destId="{CB4640CA-85BB-4E5F-966F-6A18AFDC6734}" srcOrd="0" destOrd="0" presId="urn:microsoft.com/office/officeart/2005/8/layout/chevron2"/>
    <dgm:cxn modelId="{AA8DA2B1-9CE0-4587-AEDA-E69E9C46E929}" type="presParOf" srcId="{D347C9B1-31BE-443C-94FD-F6FA4F163EEA}" destId="{1584F3A0-7DD3-4B8E-ABD6-2C995E76D8AF}" srcOrd="1" destOrd="0" presId="urn:microsoft.com/office/officeart/2005/8/layout/chevron2"/>
    <dgm:cxn modelId="{372EB89C-9487-4BCA-BFF2-7C5E3A01346B}" type="presParOf" srcId="{FD24897A-7064-4220-A7D9-5952F432A993}" destId="{202E34F3-B19B-421C-AF1D-E0D8E488D486}" srcOrd="13" destOrd="0" presId="urn:microsoft.com/office/officeart/2005/8/layout/chevron2"/>
    <dgm:cxn modelId="{11A6D4DD-D909-4AEF-864E-17675B189215}" type="presParOf" srcId="{FD24897A-7064-4220-A7D9-5952F432A993}" destId="{8054A332-98B8-4186-B21A-92CECCF6CDE1}" srcOrd="14" destOrd="0" presId="urn:microsoft.com/office/officeart/2005/8/layout/chevron2"/>
    <dgm:cxn modelId="{6C567A05-C50B-40BE-BE81-44A8683A4A8B}" type="presParOf" srcId="{8054A332-98B8-4186-B21A-92CECCF6CDE1}" destId="{DD2F0D10-10D7-44A5-80C9-362076AEF5FB}" srcOrd="0" destOrd="0" presId="urn:microsoft.com/office/officeart/2005/8/layout/chevron2"/>
    <dgm:cxn modelId="{79EF3DA4-07E2-4DE8-BBBE-AA50C8D2D61D}" type="presParOf" srcId="{8054A332-98B8-4186-B21A-92CECCF6CDE1}" destId="{6C3D0BBA-091F-41BB-9BDB-44822E8401E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30D0FB-6304-4FB6-AB53-1199B94E4781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FFBCEC8-F86B-4BA6-9C24-716E0029A1E9}">
      <dgm:prSet phldrT="[Text]"/>
      <dgm:spPr>
        <a:xfrm rot="5400000">
          <a:off x="-123611" y="127295"/>
          <a:ext cx="824078" cy="576854"/>
        </a:xfrm>
        <a:solidFill>
          <a:srgbClr val="F7C21C"/>
        </a:solidFill>
        <a:ln>
          <a:solidFill>
            <a:srgbClr val="F7C21C"/>
          </a:solidFill>
        </a:ln>
      </dgm:spPr>
      <dgm:t>
        <a:bodyPr/>
        <a:lstStyle/>
        <a:p>
          <a:r>
            <a:rPr lang="en-US">
              <a:latin typeface="Calibri"/>
              <a:ea typeface="+mn-ea"/>
              <a:cs typeface="+mn-cs"/>
            </a:rPr>
            <a:t>1</a:t>
          </a:r>
        </a:p>
      </dgm:t>
    </dgm:pt>
    <dgm:pt modelId="{FAE4F17F-F014-4248-85A1-DAD1F12590AA}" type="parTrans" cxnId="{1D392514-FD47-4059-A145-AFA6D9FA9B20}">
      <dgm:prSet/>
      <dgm:spPr/>
      <dgm:t>
        <a:bodyPr/>
        <a:lstStyle/>
        <a:p>
          <a:endParaRPr lang="en-US"/>
        </a:p>
      </dgm:t>
    </dgm:pt>
    <dgm:pt modelId="{9A229505-DBF9-4C1D-878B-51CC8A9BB261}" type="sibTrans" cxnId="{1D392514-FD47-4059-A145-AFA6D9FA9B20}">
      <dgm:prSet/>
      <dgm:spPr/>
      <dgm:t>
        <a:bodyPr/>
        <a:lstStyle/>
        <a:p>
          <a:endParaRPr lang="en-US"/>
        </a:p>
      </dgm:t>
    </dgm:pt>
    <dgm:pt modelId="{7C60E6FA-D6C1-4709-96D4-D86EDFDD28D3}">
      <dgm:prSet phldrT="[Text]" custT="1"/>
      <dgm:spPr>
        <a:xfrm rot="5400000">
          <a:off x="4592601" y="-4012063"/>
          <a:ext cx="535650" cy="8567145"/>
        </a:xfrm>
        <a:ln>
          <a:solidFill>
            <a:srgbClr val="F7C21C"/>
          </a:solidFill>
        </a:ln>
      </dgm:spPr>
      <dgm:t>
        <a:bodyPr/>
        <a:lstStyle/>
        <a:p>
          <a:r>
            <a:rPr lang="en-US" sz="1400" dirty="0">
              <a:latin typeface="Calibri"/>
              <a:ea typeface="+mn-ea"/>
              <a:cs typeface="+mn-cs"/>
            </a:rPr>
            <a:t>Rater enters the ratings, Justification for Final Evaluation, and the Final Development Plan</a:t>
          </a:r>
        </a:p>
      </dgm:t>
    </dgm:pt>
    <dgm:pt modelId="{ED5ECEA9-EB5D-42CC-8B14-47DB8AB87C18}" type="parTrans" cxnId="{44D996E8-DB70-40AB-8DDE-C15A536A3379}">
      <dgm:prSet/>
      <dgm:spPr/>
      <dgm:t>
        <a:bodyPr/>
        <a:lstStyle/>
        <a:p>
          <a:endParaRPr lang="en-US"/>
        </a:p>
      </dgm:t>
    </dgm:pt>
    <dgm:pt modelId="{FD190226-55CE-476D-9442-6FD615083268}" type="sibTrans" cxnId="{44D996E8-DB70-40AB-8DDE-C15A536A3379}">
      <dgm:prSet/>
      <dgm:spPr/>
      <dgm:t>
        <a:bodyPr/>
        <a:lstStyle/>
        <a:p>
          <a:endParaRPr lang="en-US"/>
        </a:p>
      </dgm:t>
    </dgm:pt>
    <dgm:pt modelId="{15960BCE-A4FD-4686-86D0-84EA8C7D155B}">
      <dgm:prSet phldrT="[Text]"/>
      <dgm:spPr>
        <a:xfrm rot="5400000">
          <a:off x="-123611" y="878921"/>
          <a:ext cx="824078" cy="576854"/>
        </a:xfrm>
        <a:solidFill>
          <a:srgbClr val="F7C21C"/>
        </a:solidFill>
        <a:ln>
          <a:solidFill>
            <a:srgbClr val="F7C21C"/>
          </a:solidFill>
        </a:ln>
      </dgm:spPr>
      <dgm:t>
        <a:bodyPr/>
        <a:lstStyle/>
        <a:p>
          <a:r>
            <a:rPr lang="en-US">
              <a:latin typeface="Calibri"/>
              <a:ea typeface="+mn-ea"/>
              <a:cs typeface="+mn-cs"/>
            </a:rPr>
            <a:t>2</a:t>
          </a:r>
        </a:p>
      </dgm:t>
    </dgm:pt>
    <dgm:pt modelId="{29BF7CFA-2D46-4A0F-8863-9AF9106FCD61}" type="parTrans" cxnId="{C6C71EDA-77BF-4CF3-BACD-59B174CFEC90}">
      <dgm:prSet/>
      <dgm:spPr/>
      <dgm:t>
        <a:bodyPr/>
        <a:lstStyle/>
        <a:p>
          <a:endParaRPr lang="en-US"/>
        </a:p>
      </dgm:t>
    </dgm:pt>
    <dgm:pt modelId="{0044D284-B461-42C0-8E84-403E506AE276}" type="sibTrans" cxnId="{C6C71EDA-77BF-4CF3-BACD-59B174CFEC90}">
      <dgm:prSet/>
      <dgm:spPr/>
      <dgm:t>
        <a:bodyPr/>
        <a:lstStyle/>
        <a:p>
          <a:endParaRPr lang="en-US"/>
        </a:p>
      </dgm:t>
    </dgm:pt>
    <dgm:pt modelId="{7F710193-0DDD-4C59-B879-24C8813422E5}">
      <dgm:prSet phldrT="[Text]" custT="1"/>
      <dgm:spPr>
        <a:xfrm rot="5400000">
          <a:off x="4592601" y="-3260437"/>
          <a:ext cx="535650" cy="8567145"/>
        </a:xfrm>
        <a:ln>
          <a:solidFill>
            <a:srgbClr val="F7C21C"/>
          </a:solidFill>
        </a:ln>
      </dgm:spPr>
      <dgm:t>
        <a:bodyPr/>
        <a:lstStyle/>
        <a:p>
          <a:r>
            <a:rPr lang="en-US" sz="1400" dirty="0">
              <a:latin typeface="Calibri"/>
              <a:ea typeface="+mn-ea"/>
              <a:cs typeface="+mn-cs"/>
            </a:rPr>
            <a:t>Ratee reviews the ratings, Justification for Final Evaluation, and the </a:t>
          </a:r>
          <a:r>
            <a:rPr lang="en-US" sz="1400" dirty="0" smtClean="0">
              <a:latin typeface="Calibri"/>
              <a:ea typeface="+mn-ea"/>
              <a:cs typeface="+mn-cs"/>
            </a:rPr>
            <a:t>Final Development </a:t>
          </a:r>
          <a:r>
            <a:rPr lang="en-US" sz="1400" dirty="0">
              <a:latin typeface="Calibri"/>
              <a:ea typeface="+mn-ea"/>
              <a:cs typeface="+mn-cs"/>
            </a:rPr>
            <a:t>Plan set by the Rater</a:t>
          </a:r>
        </a:p>
      </dgm:t>
    </dgm:pt>
    <dgm:pt modelId="{2F011396-C254-43E9-AF4A-19C137A0DA2D}" type="parTrans" cxnId="{B65A3EA2-8705-44E9-8057-14554D398864}">
      <dgm:prSet/>
      <dgm:spPr/>
      <dgm:t>
        <a:bodyPr/>
        <a:lstStyle/>
        <a:p>
          <a:endParaRPr lang="en-US"/>
        </a:p>
      </dgm:t>
    </dgm:pt>
    <dgm:pt modelId="{1CD3E209-2F94-40B1-9480-EF4F5FA76FA8}" type="sibTrans" cxnId="{B65A3EA2-8705-44E9-8057-14554D398864}">
      <dgm:prSet/>
      <dgm:spPr/>
      <dgm:t>
        <a:bodyPr/>
        <a:lstStyle/>
        <a:p>
          <a:endParaRPr lang="en-US"/>
        </a:p>
      </dgm:t>
    </dgm:pt>
    <dgm:pt modelId="{7A2D15DB-6431-4B59-9642-1A262E182D1D}">
      <dgm:prSet phldrT="[Text]"/>
      <dgm:spPr>
        <a:xfrm rot="5400000">
          <a:off x="-123611" y="1630546"/>
          <a:ext cx="824078" cy="576854"/>
        </a:xfrm>
        <a:solidFill>
          <a:srgbClr val="F7C21C"/>
        </a:solidFill>
        <a:ln>
          <a:solidFill>
            <a:srgbClr val="F7C21C"/>
          </a:solidFill>
        </a:ln>
      </dgm:spPr>
      <dgm:t>
        <a:bodyPr/>
        <a:lstStyle/>
        <a:p>
          <a:r>
            <a:rPr lang="en-US">
              <a:latin typeface="Calibri"/>
              <a:ea typeface="+mn-ea"/>
              <a:cs typeface="+mn-cs"/>
            </a:rPr>
            <a:t>3</a:t>
          </a:r>
        </a:p>
      </dgm:t>
    </dgm:pt>
    <dgm:pt modelId="{F8705253-55C8-429C-BBE8-F651232BE460}" type="parTrans" cxnId="{E0F967CB-F2B5-43E0-8F05-D575658FC38A}">
      <dgm:prSet/>
      <dgm:spPr/>
      <dgm:t>
        <a:bodyPr/>
        <a:lstStyle/>
        <a:p>
          <a:endParaRPr lang="en-US"/>
        </a:p>
      </dgm:t>
    </dgm:pt>
    <dgm:pt modelId="{E8733A1A-622D-4FE0-A7FC-DF245F4115A1}" type="sibTrans" cxnId="{E0F967CB-F2B5-43E0-8F05-D575658FC38A}">
      <dgm:prSet/>
      <dgm:spPr/>
      <dgm:t>
        <a:bodyPr/>
        <a:lstStyle/>
        <a:p>
          <a:endParaRPr lang="en-US"/>
        </a:p>
      </dgm:t>
    </dgm:pt>
    <dgm:pt modelId="{B3A600D0-96F7-44A1-BED5-FAFA333509BB}">
      <dgm:prSet phldrT="[Text]" custT="1"/>
      <dgm:spPr>
        <a:xfrm rot="5400000">
          <a:off x="4592601" y="-2508812"/>
          <a:ext cx="535650" cy="8567145"/>
        </a:xfrm>
        <a:ln>
          <a:solidFill>
            <a:srgbClr val="F7C21C"/>
          </a:solidFill>
        </a:ln>
      </dgm:spPr>
      <dgm:t>
        <a:bodyPr/>
        <a:lstStyle/>
        <a:p>
          <a:r>
            <a:rPr lang="en-US" sz="1400" dirty="0">
              <a:latin typeface="Calibri"/>
              <a:ea typeface="+mn-ea"/>
              <a:cs typeface="+mn-cs"/>
            </a:rPr>
            <a:t>Rater schedules face-to-face meeting with the Ratee to discuss the  Final ePAR</a:t>
          </a:r>
        </a:p>
      </dgm:t>
    </dgm:pt>
    <dgm:pt modelId="{8AD19370-6DB4-4C87-BF10-04A6D4106C0B}" type="parTrans" cxnId="{F9F9E0F9-1151-4B57-9DF7-5BC94C5870A9}">
      <dgm:prSet/>
      <dgm:spPr/>
      <dgm:t>
        <a:bodyPr/>
        <a:lstStyle/>
        <a:p>
          <a:endParaRPr lang="en-US"/>
        </a:p>
      </dgm:t>
    </dgm:pt>
    <dgm:pt modelId="{38F83B87-4F6A-4B40-9F38-F5CBBF2B913C}" type="sibTrans" cxnId="{F9F9E0F9-1151-4B57-9DF7-5BC94C5870A9}">
      <dgm:prSet/>
      <dgm:spPr/>
      <dgm:t>
        <a:bodyPr/>
        <a:lstStyle/>
        <a:p>
          <a:endParaRPr lang="en-US"/>
        </a:p>
      </dgm:t>
    </dgm:pt>
    <dgm:pt modelId="{C13D8471-1FB7-4F90-BDDE-9082021E3359}">
      <dgm:prSet phldrT="[Text]"/>
      <dgm:spPr>
        <a:xfrm rot="5400000">
          <a:off x="-123611" y="2382172"/>
          <a:ext cx="824078" cy="576854"/>
        </a:xfrm>
        <a:solidFill>
          <a:srgbClr val="F7C21C"/>
        </a:solidFill>
        <a:ln>
          <a:solidFill>
            <a:srgbClr val="F7C21C"/>
          </a:solidFill>
        </a:ln>
      </dgm:spPr>
      <dgm:t>
        <a:bodyPr/>
        <a:lstStyle/>
        <a:p>
          <a:r>
            <a:rPr lang="en-US">
              <a:latin typeface="Calibri"/>
              <a:ea typeface="+mn-ea"/>
              <a:cs typeface="+mn-cs"/>
            </a:rPr>
            <a:t>4</a:t>
          </a:r>
        </a:p>
      </dgm:t>
    </dgm:pt>
    <dgm:pt modelId="{95A2724D-5DB1-4D63-931F-140242D26834}" type="parTrans" cxnId="{1E777377-A455-4B65-B6AF-88D9F1B47073}">
      <dgm:prSet/>
      <dgm:spPr/>
      <dgm:t>
        <a:bodyPr/>
        <a:lstStyle/>
        <a:p>
          <a:endParaRPr lang="en-US"/>
        </a:p>
      </dgm:t>
    </dgm:pt>
    <dgm:pt modelId="{6C05DB92-23DD-446E-9F0D-72BAFE25FC7A}" type="sibTrans" cxnId="{1E777377-A455-4B65-B6AF-88D9F1B47073}">
      <dgm:prSet/>
      <dgm:spPr/>
      <dgm:t>
        <a:bodyPr/>
        <a:lstStyle/>
        <a:p>
          <a:endParaRPr lang="en-US"/>
        </a:p>
      </dgm:t>
    </dgm:pt>
    <dgm:pt modelId="{962C771B-357A-4AC9-9A57-7E15B732C5F0}">
      <dgm:prSet phldrT="[Text]" custT="1"/>
      <dgm:spPr>
        <a:xfrm rot="5400000">
          <a:off x="4592601" y="-1757186"/>
          <a:ext cx="535650" cy="8567145"/>
        </a:xfrm>
        <a:ln>
          <a:solidFill>
            <a:srgbClr val="F7C21C"/>
          </a:solidFill>
        </a:ln>
      </dgm:spPr>
      <dgm:t>
        <a:bodyPr/>
        <a:lstStyle/>
        <a:p>
          <a:r>
            <a:rPr lang="en-US" sz="1400" dirty="0">
              <a:latin typeface="Calibri"/>
              <a:ea typeface="+mn-ea"/>
              <a:cs typeface="+mn-cs"/>
            </a:rPr>
            <a:t>Rater and Ratee hold face-to-face meeting</a:t>
          </a:r>
        </a:p>
      </dgm:t>
    </dgm:pt>
    <dgm:pt modelId="{563EA494-0335-4781-936D-C916BDD67800}" type="parTrans" cxnId="{3DA5C62A-678F-45A5-8757-C1F292DDDA1E}">
      <dgm:prSet/>
      <dgm:spPr/>
      <dgm:t>
        <a:bodyPr/>
        <a:lstStyle/>
        <a:p>
          <a:endParaRPr lang="en-US"/>
        </a:p>
      </dgm:t>
    </dgm:pt>
    <dgm:pt modelId="{5385E969-4160-44CA-8F3B-DA3157DFFCCE}" type="sibTrans" cxnId="{3DA5C62A-678F-45A5-8757-C1F292DDDA1E}">
      <dgm:prSet/>
      <dgm:spPr/>
      <dgm:t>
        <a:bodyPr/>
        <a:lstStyle/>
        <a:p>
          <a:endParaRPr lang="en-US"/>
        </a:p>
      </dgm:t>
    </dgm:pt>
    <dgm:pt modelId="{8A8B67B5-8747-42F4-83AA-36714E9FE60E}">
      <dgm:prSet phldrT="[Text]"/>
      <dgm:spPr>
        <a:xfrm rot="5400000">
          <a:off x="-123611" y="3133797"/>
          <a:ext cx="824078" cy="576854"/>
        </a:xfrm>
        <a:solidFill>
          <a:srgbClr val="F7C21C"/>
        </a:solidFill>
        <a:ln>
          <a:solidFill>
            <a:srgbClr val="F7C21C"/>
          </a:solidFill>
        </a:ln>
      </dgm:spPr>
      <dgm:t>
        <a:bodyPr/>
        <a:lstStyle/>
        <a:p>
          <a:r>
            <a:rPr lang="en-US" dirty="0">
              <a:latin typeface="Calibri"/>
              <a:ea typeface="+mn-ea"/>
              <a:cs typeface="+mn-cs"/>
            </a:rPr>
            <a:t>5</a:t>
          </a:r>
        </a:p>
      </dgm:t>
    </dgm:pt>
    <dgm:pt modelId="{9B65054A-D083-4EDD-B9A4-1CEA24E23687}" type="parTrans" cxnId="{A140D5FB-DFB8-4389-B3F5-0C3C276998C7}">
      <dgm:prSet/>
      <dgm:spPr/>
      <dgm:t>
        <a:bodyPr/>
        <a:lstStyle/>
        <a:p>
          <a:endParaRPr lang="en-US"/>
        </a:p>
      </dgm:t>
    </dgm:pt>
    <dgm:pt modelId="{39CEFB76-877A-4E38-82F7-59166951E181}" type="sibTrans" cxnId="{A140D5FB-DFB8-4389-B3F5-0C3C276998C7}">
      <dgm:prSet/>
      <dgm:spPr/>
      <dgm:t>
        <a:bodyPr/>
        <a:lstStyle/>
        <a:p>
          <a:endParaRPr lang="en-US"/>
        </a:p>
      </dgm:t>
    </dgm:pt>
    <dgm:pt modelId="{AED1953E-811D-49D4-BF04-222445CF972E}">
      <dgm:prSet phldrT="[Text]" custT="1"/>
      <dgm:spPr>
        <a:xfrm rot="5400000">
          <a:off x="4592601" y="-1005560"/>
          <a:ext cx="535650" cy="8567145"/>
        </a:xfrm>
        <a:ln>
          <a:solidFill>
            <a:srgbClr val="F7C21C"/>
          </a:solidFill>
        </a:ln>
      </dgm:spPr>
      <dgm:t>
        <a:bodyPr/>
        <a:lstStyle/>
        <a:p>
          <a:r>
            <a:rPr lang="en-US" sz="1400" dirty="0">
              <a:latin typeface="Calibri"/>
              <a:ea typeface="+mn-ea"/>
              <a:cs typeface="+mn-cs"/>
            </a:rPr>
            <a:t>Rater makes any edits to ePAR discussed in the meeting (if necessary)</a:t>
          </a:r>
        </a:p>
      </dgm:t>
    </dgm:pt>
    <dgm:pt modelId="{DEF73E63-FC64-415A-992D-C1860AC63F47}" type="parTrans" cxnId="{A3AEF709-7C41-4A05-9688-55A543C8BACB}">
      <dgm:prSet/>
      <dgm:spPr/>
      <dgm:t>
        <a:bodyPr/>
        <a:lstStyle/>
        <a:p>
          <a:endParaRPr lang="en-US"/>
        </a:p>
      </dgm:t>
    </dgm:pt>
    <dgm:pt modelId="{C69BDC99-8F15-4FB4-A592-2936B4A99F61}" type="sibTrans" cxnId="{A3AEF709-7C41-4A05-9688-55A543C8BACB}">
      <dgm:prSet/>
      <dgm:spPr/>
      <dgm:t>
        <a:bodyPr/>
        <a:lstStyle/>
        <a:p>
          <a:endParaRPr lang="en-US"/>
        </a:p>
      </dgm:t>
    </dgm:pt>
    <dgm:pt modelId="{43E0F8E2-D0A5-426E-9E42-59A7CF998EB9}">
      <dgm:prSet phldrT="[Text]" custT="1"/>
      <dgm:spPr>
        <a:xfrm rot="5400000">
          <a:off x="4592601" y="-1005560"/>
          <a:ext cx="535650" cy="8567145"/>
        </a:xfrm>
        <a:ln>
          <a:solidFill>
            <a:srgbClr val="F7C21C"/>
          </a:solidFill>
        </a:ln>
      </dgm:spPr>
      <dgm:t>
        <a:bodyPr/>
        <a:lstStyle/>
        <a:p>
          <a:r>
            <a:rPr lang="en-US" sz="1400" dirty="0">
              <a:latin typeface="Calibri"/>
              <a:ea typeface="+mn-ea"/>
              <a:cs typeface="+mn-cs"/>
            </a:rPr>
            <a:t>Rater confirms the face-to-face meeting in the ePAR system</a:t>
          </a:r>
        </a:p>
      </dgm:t>
    </dgm:pt>
    <dgm:pt modelId="{4EC85C02-3092-4932-9EA0-0F2AE91D5912}" type="parTrans" cxnId="{696E76C7-947A-4EC3-8B2D-CB88EF9E5A68}">
      <dgm:prSet/>
      <dgm:spPr/>
      <dgm:t>
        <a:bodyPr/>
        <a:lstStyle/>
        <a:p>
          <a:endParaRPr lang="en-US"/>
        </a:p>
      </dgm:t>
    </dgm:pt>
    <dgm:pt modelId="{787C6888-56AF-4086-A974-6DDA37C8D74C}" type="sibTrans" cxnId="{696E76C7-947A-4EC3-8B2D-CB88EF9E5A68}">
      <dgm:prSet/>
      <dgm:spPr/>
      <dgm:t>
        <a:bodyPr/>
        <a:lstStyle/>
        <a:p>
          <a:endParaRPr lang="en-US"/>
        </a:p>
      </dgm:t>
    </dgm:pt>
    <dgm:pt modelId="{B42569E0-0825-4916-B94A-3E661261772D}">
      <dgm:prSet phldrT="[Text]"/>
      <dgm:spPr>
        <a:xfrm rot="5400000">
          <a:off x="-123611" y="3885423"/>
          <a:ext cx="824078" cy="576854"/>
        </a:xfrm>
        <a:solidFill>
          <a:srgbClr val="F7C21C"/>
        </a:solidFill>
        <a:ln>
          <a:solidFill>
            <a:srgbClr val="F7C21C"/>
          </a:solidFill>
        </a:ln>
      </dgm:spPr>
      <dgm:t>
        <a:bodyPr/>
        <a:lstStyle/>
        <a:p>
          <a:r>
            <a:rPr lang="en-US">
              <a:latin typeface="Calibri"/>
              <a:ea typeface="+mn-ea"/>
              <a:cs typeface="+mn-cs"/>
            </a:rPr>
            <a:t>6</a:t>
          </a:r>
        </a:p>
      </dgm:t>
    </dgm:pt>
    <dgm:pt modelId="{77171018-F6B0-47D8-A512-C3880F5B1D21}" type="parTrans" cxnId="{01318D19-4971-4CDE-AD65-A6BDD56E2DA7}">
      <dgm:prSet/>
      <dgm:spPr/>
      <dgm:t>
        <a:bodyPr/>
        <a:lstStyle/>
        <a:p>
          <a:endParaRPr lang="en-US"/>
        </a:p>
      </dgm:t>
    </dgm:pt>
    <dgm:pt modelId="{E2859773-13B6-4D22-8AA5-FAA1620D244E}" type="sibTrans" cxnId="{01318D19-4971-4CDE-AD65-A6BDD56E2DA7}">
      <dgm:prSet/>
      <dgm:spPr/>
      <dgm:t>
        <a:bodyPr/>
        <a:lstStyle/>
        <a:p>
          <a:endParaRPr lang="en-US"/>
        </a:p>
      </dgm:t>
    </dgm:pt>
    <dgm:pt modelId="{5C84E171-3E0A-44E4-940F-A108424E637A}">
      <dgm:prSet phldrT="[Text]" custT="1"/>
      <dgm:spPr>
        <a:xfrm rot="5400000">
          <a:off x="4592601" y="-253935"/>
          <a:ext cx="535650" cy="8567145"/>
        </a:xfrm>
        <a:ln>
          <a:solidFill>
            <a:srgbClr val="F7C21C"/>
          </a:solidFill>
        </a:ln>
      </dgm:spPr>
      <dgm:t>
        <a:bodyPr/>
        <a:lstStyle/>
        <a:p>
          <a:r>
            <a:rPr lang="en-US" sz="1400" dirty="0">
              <a:latin typeface="Calibri"/>
              <a:ea typeface="+mn-ea"/>
              <a:cs typeface="+mn-cs"/>
            </a:rPr>
            <a:t>Ratee reviews, comments, and signs ePAR</a:t>
          </a:r>
        </a:p>
      </dgm:t>
    </dgm:pt>
    <dgm:pt modelId="{F0E360BA-C034-4C12-BFCF-B1FC5D0037E9}" type="parTrans" cxnId="{D32A4126-77B5-4511-AB93-FEDC0579344B}">
      <dgm:prSet/>
      <dgm:spPr/>
      <dgm:t>
        <a:bodyPr/>
        <a:lstStyle/>
        <a:p>
          <a:endParaRPr lang="en-US"/>
        </a:p>
      </dgm:t>
    </dgm:pt>
    <dgm:pt modelId="{F401CF89-C738-465A-84F2-CD624B272C16}" type="sibTrans" cxnId="{D32A4126-77B5-4511-AB93-FEDC0579344B}">
      <dgm:prSet/>
      <dgm:spPr/>
      <dgm:t>
        <a:bodyPr/>
        <a:lstStyle/>
        <a:p>
          <a:endParaRPr lang="en-US"/>
        </a:p>
      </dgm:t>
    </dgm:pt>
    <dgm:pt modelId="{FC56EC33-2B3A-46C1-A5D8-69FE9F9481C5}">
      <dgm:prSet phldrT="[Text]"/>
      <dgm:spPr>
        <a:xfrm rot="5400000">
          <a:off x="-123611" y="4637048"/>
          <a:ext cx="824078" cy="576854"/>
        </a:xfrm>
        <a:solidFill>
          <a:srgbClr val="F7C21C"/>
        </a:solidFill>
        <a:ln>
          <a:solidFill>
            <a:srgbClr val="F7C21C"/>
          </a:solidFill>
        </a:ln>
      </dgm:spPr>
      <dgm:t>
        <a:bodyPr/>
        <a:lstStyle/>
        <a:p>
          <a:r>
            <a:rPr lang="en-US">
              <a:latin typeface="Calibri"/>
              <a:ea typeface="+mn-ea"/>
              <a:cs typeface="+mn-cs"/>
            </a:rPr>
            <a:t>7</a:t>
          </a:r>
        </a:p>
      </dgm:t>
    </dgm:pt>
    <dgm:pt modelId="{D962D5E1-6950-49EC-99BD-8AB78D5FEBC9}" type="parTrans" cxnId="{91CD9765-B4D4-4A3E-9806-A0D0AAF0BBA9}">
      <dgm:prSet/>
      <dgm:spPr/>
      <dgm:t>
        <a:bodyPr/>
        <a:lstStyle/>
        <a:p>
          <a:endParaRPr lang="en-US"/>
        </a:p>
      </dgm:t>
    </dgm:pt>
    <dgm:pt modelId="{F7F9B32A-B810-45F2-9D67-DAE4D095FD9D}" type="sibTrans" cxnId="{91CD9765-B4D4-4A3E-9806-A0D0AAF0BBA9}">
      <dgm:prSet/>
      <dgm:spPr/>
      <dgm:t>
        <a:bodyPr/>
        <a:lstStyle/>
        <a:p>
          <a:endParaRPr lang="en-US"/>
        </a:p>
      </dgm:t>
    </dgm:pt>
    <dgm:pt modelId="{1989B6DD-64DE-4A14-82E7-D2A97B564FEB}">
      <dgm:prSet phldrT="[Text]" custT="1"/>
      <dgm:spPr>
        <a:xfrm rot="5400000">
          <a:off x="4592601" y="497690"/>
          <a:ext cx="535650" cy="8567145"/>
        </a:xfrm>
        <a:ln>
          <a:solidFill>
            <a:srgbClr val="F7C21C"/>
          </a:solidFill>
        </a:ln>
      </dgm:spPr>
      <dgm:t>
        <a:bodyPr/>
        <a:lstStyle/>
        <a:p>
          <a:r>
            <a:rPr lang="en-US" sz="1400" dirty="0">
              <a:latin typeface="Calibri"/>
              <a:ea typeface="+mn-ea"/>
              <a:cs typeface="+mn-cs"/>
            </a:rPr>
            <a:t>Rater reviews, comments, and signs ePAR</a:t>
          </a:r>
        </a:p>
      </dgm:t>
    </dgm:pt>
    <dgm:pt modelId="{31F0B02C-AE9B-4E06-9207-DF009AFB94A6}" type="parTrans" cxnId="{898D9305-A60C-474D-9EDF-21601A47E876}">
      <dgm:prSet/>
      <dgm:spPr/>
      <dgm:t>
        <a:bodyPr/>
        <a:lstStyle/>
        <a:p>
          <a:endParaRPr lang="en-US"/>
        </a:p>
      </dgm:t>
    </dgm:pt>
    <dgm:pt modelId="{1BC4AF26-02AC-40D9-A01C-66B8AA1DCB7A}" type="sibTrans" cxnId="{898D9305-A60C-474D-9EDF-21601A47E876}">
      <dgm:prSet/>
      <dgm:spPr/>
      <dgm:t>
        <a:bodyPr/>
        <a:lstStyle/>
        <a:p>
          <a:endParaRPr lang="en-US"/>
        </a:p>
      </dgm:t>
    </dgm:pt>
    <dgm:pt modelId="{74538614-162F-4C68-8768-5C65F1F8969B}">
      <dgm:prSet phldrT="[Text]"/>
      <dgm:spPr>
        <a:xfrm rot="5400000">
          <a:off x="-123611" y="5388674"/>
          <a:ext cx="824078" cy="576854"/>
        </a:xfrm>
        <a:solidFill>
          <a:srgbClr val="F7C21C"/>
        </a:solidFill>
        <a:ln>
          <a:solidFill>
            <a:srgbClr val="F7C21C"/>
          </a:solidFill>
        </a:ln>
      </dgm:spPr>
      <dgm:t>
        <a:bodyPr/>
        <a:lstStyle/>
        <a:p>
          <a:r>
            <a:rPr lang="en-US" dirty="0">
              <a:latin typeface="Calibri"/>
              <a:ea typeface="+mn-ea"/>
              <a:cs typeface="+mn-cs"/>
            </a:rPr>
            <a:t>8</a:t>
          </a:r>
        </a:p>
      </dgm:t>
    </dgm:pt>
    <dgm:pt modelId="{778FF993-1B9A-45A6-A5E1-E2C2523F700F}" type="parTrans" cxnId="{36DF0164-9FDC-4C1A-AF5C-A5CDA06CFB15}">
      <dgm:prSet/>
      <dgm:spPr/>
      <dgm:t>
        <a:bodyPr/>
        <a:lstStyle/>
        <a:p>
          <a:endParaRPr lang="en-US"/>
        </a:p>
      </dgm:t>
    </dgm:pt>
    <dgm:pt modelId="{A7108DE4-589E-4AB2-9042-0CF5952FEB19}" type="sibTrans" cxnId="{36DF0164-9FDC-4C1A-AF5C-A5CDA06CFB15}">
      <dgm:prSet/>
      <dgm:spPr/>
      <dgm:t>
        <a:bodyPr/>
        <a:lstStyle/>
        <a:p>
          <a:endParaRPr lang="en-US"/>
        </a:p>
      </dgm:t>
    </dgm:pt>
    <dgm:pt modelId="{0CA99514-1EFC-48C5-B22D-C746284A5E7B}">
      <dgm:prSet phldrT="[Text]" custT="1"/>
      <dgm:spPr>
        <a:xfrm rot="5400000">
          <a:off x="4592601" y="1249315"/>
          <a:ext cx="535650" cy="8567145"/>
        </a:xfrm>
        <a:ln>
          <a:solidFill>
            <a:srgbClr val="F7C21C"/>
          </a:solidFill>
        </a:ln>
      </dgm:spPr>
      <dgm:t>
        <a:bodyPr/>
        <a:lstStyle/>
        <a:p>
          <a:r>
            <a:rPr lang="en-US" sz="1400" dirty="0">
              <a:latin typeface="Calibri"/>
              <a:ea typeface="+mn-ea"/>
              <a:cs typeface="+mn-cs"/>
            </a:rPr>
            <a:t>Reviewer reviews, comments, and signs ePAR</a:t>
          </a:r>
        </a:p>
      </dgm:t>
    </dgm:pt>
    <dgm:pt modelId="{BEE0E8AE-F591-47F0-86E3-728004240D83}" type="parTrans" cxnId="{D55B9C93-AEAE-4379-9FCD-12FBE9F24D32}">
      <dgm:prSet/>
      <dgm:spPr/>
      <dgm:t>
        <a:bodyPr/>
        <a:lstStyle/>
        <a:p>
          <a:endParaRPr lang="en-US"/>
        </a:p>
      </dgm:t>
    </dgm:pt>
    <dgm:pt modelId="{1ADA9FE1-1516-4384-87BB-B81819709135}" type="sibTrans" cxnId="{D55B9C93-AEAE-4379-9FCD-12FBE9F24D32}">
      <dgm:prSet/>
      <dgm:spPr/>
      <dgm:t>
        <a:bodyPr/>
        <a:lstStyle/>
        <a:p>
          <a:endParaRPr lang="en-US"/>
        </a:p>
      </dgm:t>
    </dgm:pt>
    <dgm:pt modelId="{D8FECC13-1EE8-482B-972C-A21332C07B46}">
      <dgm:prSet phldrT="[Text]"/>
      <dgm:spPr>
        <a:xfrm rot="5400000">
          <a:off x="4592601" y="1249315"/>
          <a:ext cx="535650" cy="8567145"/>
        </a:xfrm>
        <a:ln>
          <a:solidFill>
            <a:srgbClr val="F7C21C"/>
          </a:solidFill>
        </a:ln>
      </dgm:spPr>
      <dgm:t>
        <a:bodyPr/>
        <a:lstStyle/>
        <a:p>
          <a:endParaRPr lang="en-US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0F3C480-7D3E-4927-8D58-C892E46F53A3}" type="parTrans" cxnId="{13B69A21-55E3-4E77-91C3-DB6D261EB526}">
      <dgm:prSet/>
      <dgm:spPr/>
      <dgm:t>
        <a:bodyPr/>
        <a:lstStyle/>
        <a:p>
          <a:endParaRPr lang="en-US"/>
        </a:p>
      </dgm:t>
    </dgm:pt>
    <dgm:pt modelId="{81673189-AF72-4AC9-87B0-5F42285B6DD3}" type="sibTrans" cxnId="{13B69A21-55E3-4E77-91C3-DB6D261EB526}">
      <dgm:prSet/>
      <dgm:spPr/>
      <dgm:t>
        <a:bodyPr/>
        <a:lstStyle/>
        <a:p>
          <a:endParaRPr lang="en-US"/>
        </a:p>
      </dgm:t>
    </dgm:pt>
    <dgm:pt modelId="{ABC08203-7D66-4D54-B723-4C6F7EFDFD93}">
      <dgm:prSet phldrT="[Text]" custT="1"/>
      <dgm:spPr>
        <a:xfrm rot="5400000">
          <a:off x="4592601" y="1249315"/>
          <a:ext cx="535650" cy="8567145"/>
        </a:xfrm>
        <a:ln>
          <a:solidFill>
            <a:srgbClr val="F7C21C"/>
          </a:solidFill>
        </a:ln>
      </dgm:spPr>
      <dgm:t>
        <a:bodyPr/>
        <a:lstStyle/>
        <a:p>
          <a:r>
            <a:rPr lang="en-US" sz="1400" dirty="0">
              <a:latin typeface="Calibri"/>
              <a:ea typeface="+mn-ea"/>
              <a:cs typeface="+mn-cs"/>
            </a:rPr>
            <a:t>When the  Reviewer signs, the ePAR is then automatically sent to HR</a:t>
          </a:r>
        </a:p>
      </dgm:t>
    </dgm:pt>
    <dgm:pt modelId="{EC5F50B0-0B72-4C3A-901B-12346AC451C6}" type="parTrans" cxnId="{B92C1E13-A6E7-489D-9BDD-F28FCA65EAF7}">
      <dgm:prSet/>
      <dgm:spPr/>
      <dgm:t>
        <a:bodyPr/>
        <a:lstStyle/>
        <a:p>
          <a:endParaRPr lang="en-US"/>
        </a:p>
      </dgm:t>
    </dgm:pt>
    <dgm:pt modelId="{8D8FB8E0-83FE-490E-9BAA-F2C373EBC9AE}" type="sibTrans" cxnId="{B92C1E13-A6E7-489D-9BDD-F28FCA65EAF7}">
      <dgm:prSet/>
      <dgm:spPr/>
      <dgm:t>
        <a:bodyPr/>
        <a:lstStyle/>
        <a:p>
          <a:endParaRPr lang="en-US"/>
        </a:p>
      </dgm:t>
    </dgm:pt>
    <dgm:pt modelId="{1009EDA2-DB02-4491-BDF4-357012BBFEE6}">
      <dgm:prSet custT="1"/>
      <dgm:spPr>
        <a:ln>
          <a:solidFill>
            <a:srgbClr val="F7C21C"/>
          </a:solidFill>
        </a:ln>
      </dgm:spPr>
      <dgm:t>
        <a:bodyPr/>
        <a:lstStyle/>
        <a:p>
          <a:r>
            <a:rPr lang="en-US" sz="1400" dirty="0">
              <a:latin typeface="Calibri"/>
              <a:ea typeface="+mn-ea"/>
              <a:cs typeface="+mn-cs"/>
            </a:rPr>
            <a:t>Rater hits "submit" which shares the ePAR with the Ratee</a:t>
          </a:r>
        </a:p>
      </dgm:t>
    </dgm:pt>
    <dgm:pt modelId="{47EF8E7D-E1B7-42AB-A7B5-E1BF0432AD1D}" type="parTrans" cxnId="{AC1FE396-F572-42CB-B1E2-BF9E2C208BCF}">
      <dgm:prSet/>
      <dgm:spPr/>
      <dgm:t>
        <a:bodyPr/>
        <a:lstStyle/>
        <a:p>
          <a:endParaRPr lang="en-US"/>
        </a:p>
      </dgm:t>
    </dgm:pt>
    <dgm:pt modelId="{2019ADEC-3445-4A76-A1BF-B481DB3DA5A5}" type="sibTrans" cxnId="{AC1FE396-F572-42CB-B1E2-BF9E2C208BCF}">
      <dgm:prSet/>
      <dgm:spPr/>
      <dgm:t>
        <a:bodyPr/>
        <a:lstStyle/>
        <a:p>
          <a:endParaRPr lang="en-US"/>
        </a:p>
      </dgm:t>
    </dgm:pt>
    <dgm:pt modelId="{65C839B7-F35E-41BD-B5BC-301387A73B87}">
      <dgm:prSet phldrT="[Text]" custT="1"/>
      <dgm:spPr>
        <a:xfrm rot="5400000">
          <a:off x="4592601" y="1249315"/>
          <a:ext cx="535650" cy="8567145"/>
        </a:xfrm>
        <a:ln>
          <a:solidFill>
            <a:srgbClr val="F7C21C"/>
          </a:solidFill>
        </a:ln>
      </dgm:spPr>
      <dgm:t>
        <a:bodyPr/>
        <a:lstStyle/>
        <a:p>
          <a:endParaRPr lang="en-US" sz="1400" dirty="0">
            <a:latin typeface="Calibri"/>
            <a:ea typeface="+mn-ea"/>
            <a:cs typeface="+mn-cs"/>
          </a:endParaRPr>
        </a:p>
      </dgm:t>
    </dgm:pt>
    <dgm:pt modelId="{9DEBC01C-4331-44CC-9FD9-54064B2CE93C}" type="parTrans" cxnId="{1D167858-1CD4-4261-B8CE-6ADDFB26AFE4}">
      <dgm:prSet/>
      <dgm:spPr/>
      <dgm:t>
        <a:bodyPr/>
        <a:lstStyle/>
        <a:p>
          <a:endParaRPr lang="en-US"/>
        </a:p>
      </dgm:t>
    </dgm:pt>
    <dgm:pt modelId="{BD1E2539-3E6C-4DA9-A42B-30C824826DD3}" type="sibTrans" cxnId="{1D167858-1CD4-4261-B8CE-6ADDFB26AFE4}">
      <dgm:prSet/>
      <dgm:spPr/>
      <dgm:t>
        <a:bodyPr/>
        <a:lstStyle/>
        <a:p>
          <a:endParaRPr lang="en-US"/>
        </a:p>
      </dgm:t>
    </dgm:pt>
    <dgm:pt modelId="{FD24897A-7064-4220-A7D9-5952F432A993}" type="pres">
      <dgm:prSet presAssocID="{5630D0FB-6304-4FB6-AB53-1199B94E47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0A6EA2-0AFD-4715-9BCC-34AA5A7AD4EB}" type="pres">
      <dgm:prSet presAssocID="{9FFBCEC8-F86B-4BA6-9C24-716E0029A1E9}" presName="composite" presStyleCnt="0"/>
      <dgm:spPr/>
      <dgm:t>
        <a:bodyPr/>
        <a:lstStyle/>
        <a:p>
          <a:endParaRPr lang="en-US"/>
        </a:p>
      </dgm:t>
    </dgm:pt>
    <dgm:pt modelId="{2F56B2C4-EB3F-4603-83A1-483946589374}" type="pres">
      <dgm:prSet presAssocID="{9FFBCEC8-F86B-4BA6-9C24-716E0029A1E9}" presName="parentText" presStyleLbl="alignNode1" presStyleIdx="0" presStyleCnt="8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983E4975-6E43-4536-852C-A53F308FC754}" type="pres">
      <dgm:prSet presAssocID="{9FFBCEC8-F86B-4BA6-9C24-716E0029A1E9}" presName="descendantText" presStyleLbl="alignAcc1" presStyleIdx="0" presStyleCnt="8" custLinFactNeighborX="486" custLinFactNeighborY="-91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E26288F6-C16B-4C38-8BA3-42C04DD06376}" type="pres">
      <dgm:prSet presAssocID="{9A229505-DBF9-4C1D-878B-51CC8A9BB261}" presName="sp" presStyleCnt="0"/>
      <dgm:spPr/>
      <dgm:t>
        <a:bodyPr/>
        <a:lstStyle/>
        <a:p>
          <a:endParaRPr lang="en-US"/>
        </a:p>
      </dgm:t>
    </dgm:pt>
    <dgm:pt modelId="{676014AF-4EF5-44AA-99E0-AE47EC8C308C}" type="pres">
      <dgm:prSet presAssocID="{15960BCE-A4FD-4686-86D0-84EA8C7D155B}" presName="composite" presStyleCnt="0"/>
      <dgm:spPr/>
      <dgm:t>
        <a:bodyPr/>
        <a:lstStyle/>
        <a:p>
          <a:endParaRPr lang="en-US"/>
        </a:p>
      </dgm:t>
    </dgm:pt>
    <dgm:pt modelId="{6D9C5106-1BCB-4245-8E67-14F7C062B8DB}" type="pres">
      <dgm:prSet presAssocID="{15960BCE-A4FD-4686-86D0-84EA8C7D155B}" presName="parentText" presStyleLbl="alignNode1" presStyleIdx="1" presStyleCnt="8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EB550C8E-71DD-4FE6-87F2-780B796058C6}" type="pres">
      <dgm:prSet presAssocID="{15960BCE-A4FD-4686-86D0-84EA8C7D155B}" presName="descendantText" presStyleLbl="alignAcc1" presStyleIdx="1" presStyleCnt="8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2C9DCEF9-41F5-49B5-A4DA-9801ACA656BF}" type="pres">
      <dgm:prSet presAssocID="{0044D284-B461-42C0-8E84-403E506AE276}" presName="sp" presStyleCnt="0"/>
      <dgm:spPr/>
      <dgm:t>
        <a:bodyPr/>
        <a:lstStyle/>
        <a:p>
          <a:endParaRPr lang="en-US"/>
        </a:p>
      </dgm:t>
    </dgm:pt>
    <dgm:pt modelId="{AD9E404B-1DAD-4A09-889C-B75FBAB3AD70}" type="pres">
      <dgm:prSet presAssocID="{7A2D15DB-6431-4B59-9642-1A262E182D1D}" presName="composite" presStyleCnt="0"/>
      <dgm:spPr/>
      <dgm:t>
        <a:bodyPr/>
        <a:lstStyle/>
        <a:p>
          <a:endParaRPr lang="en-US"/>
        </a:p>
      </dgm:t>
    </dgm:pt>
    <dgm:pt modelId="{383E286B-0AD5-4E6D-BA5F-8EBE5BAC6F58}" type="pres">
      <dgm:prSet presAssocID="{7A2D15DB-6431-4B59-9642-1A262E182D1D}" presName="parentText" presStyleLbl="alignNode1" presStyleIdx="2" presStyleCnt="8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4F58249D-7E4D-430B-A423-07F8270FC644}" type="pres">
      <dgm:prSet presAssocID="{7A2D15DB-6431-4B59-9642-1A262E182D1D}" presName="descendantText" presStyleLbl="alignAcc1" presStyleIdx="2" presStyleCnt="8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5B6FAF52-1227-4FDF-94F6-CDFF58C3134E}" type="pres">
      <dgm:prSet presAssocID="{E8733A1A-622D-4FE0-A7FC-DF245F4115A1}" presName="sp" presStyleCnt="0"/>
      <dgm:spPr/>
      <dgm:t>
        <a:bodyPr/>
        <a:lstStyle/>
        <a:p>
          <a:endParaRPr lang="en-US"/>
        </a:p>
      </dgm:t>
    </dgm:pt>
    <dgm:pt modelId="{B44B2206-1BE8-483B-B78C-54CBDF829467}" type="pres">
      <dgm:prSet presAssocID="{C13D8471-1FB7-4F90-BDDE-9082021E3359}" presName="composite" presStyleCnt="0"/>
      <dgm:spPr/>
      <dgm:t>
        <a:bodyPr/>
        <a:lstStyle/>
        <a:p>
          <a:endParaRPr lang="en-US"/>
        </a:p>
      </dgm:t>
    </dgm:pt>
    <dgm:pt modelId="{95917B80-D5BD-4E06-9642-71F21204C116}" type="pres">
      <dgm:prSet presAssocID="{C13D8471-1FB7-4F90-BDDE-9082021E3359}" presName="parentText" presStyleLbl="alignNode1" presStyleIdx="3" presStyleCnt="8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0DC034FF-4B7A-4B1A-9FA7-D9E00A39E2F3}" type="pres">
      <dgm:prSet presAssocID="{C13D8471-1FB7-4F90-BDDE-9082021E3359}" presName="descendantText" presStyleLbl="alignAcc1" presStyleIdx="3" presStyleCnt="8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AAF85414-BE25-4C54-93B0-74D15A9D9265}" type="pres">
      <dgm:prSet presAssocID="{6C05DB92-23DD-446E-9F0D-72BAFE25FC7A}" presName="sp" presStyleCnt="0"/>
      <dgm:spPr/>
      <dgm:t>
        <a:bodyPr/>
        <a:lstStyle/>
        <a:p>
          <a:endParaRPr lang="en-US"/>
        </a:p>
      </dgm:t>
    </dgm:pt>
    <dgm:pt modelId="{66E0EBFB-AA22-4C39-AB84-9829DD359E79}" type="pres">
      <dgm:prSet presAssocID="{8A8B67B5-8747-42F4-83AA-36714E9FE60E}" presName="composite" presStyleCnt="0"/>
      <dgm:spPr/>
      <dgm:t>
        <a:bodyPr/>
        <a:lstStyle/>
        <a:p>
          <a:endParaRPr lang="en-US"/>
        </a:p>
      </dgm:t>
    </dgm:pt>
    <dgm:pt modelId="{3A27CEC3-0498-474F-A93A-547B775A8ECA}" type="pres">
      <dgm:prSet presAssocID="{8A8B67B5-8747-42F4-83AA-36714E9FE60E}" presName="parentText" presStyleLbl="alignNode1" presStyleIdx="4" presStyleCnt="8" custLinFactNeighborX="0" custLinFactNeighborY="-5549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D29E1BFE-9F86-47E1-A7A2-A44A2A6BEBDB}" type="pres">
      <dgm:prSet presAssocID="{8A8B67B5-8747-42F4-83AA-36714E9FE60E}" presName="descendantText" presStyleLbl="alignAcc1" presStyleIdx="4" presStyleCnt="8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153F578D-26C9-40C2-BB23-D46CCAC99DEE}" type="pres">
      <dgm:prSet presAssocID="{39CEFB76-877A-4E38-82F7-59166951E181}" presName="sp" presStyleCnt="0"/>
      <dgm:spPr/>
      <dgm:t>
        <a:bodyPr/>
        <a:lstStyle/>
        <a:p>
          <a:endParaRPr lang="en-US"/>
        </a:p>
      </dgm:t>
    </dgm:pt>
    <dgm:pt modelId="{4EBD9C03-0760-4A9F-8807-9B5CB5CD811A}" type="pres">
      <dgm:prSet presAssocID="{B42569E0-0825-4916-B94A-3E661261772D}" presName="composite" presStyleCnt="0"/>
      <dgm:spPr/>
      <dgm:t>
        <a:bodyPr/>
        <a:lstStyle/>
        <a:p>
          <a:endParaRPr lang="en-US"/>
        </a:p>
      </dgm:t>
    </dgm:pt>
    <dgm:pt modelId="{C540C4F4-CFE7-4359-96D1-2025706F2A0B}" type="pres">
      <dgm:prSet presAssocID="{B42569E0-0825-4916-B94A-3E661261772D}" presName="parentText" presStyleLbl="alignNode1" presStyleIdx="5" presStyleCnt="8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32F65FC5-FCD2-411A-AD1B-28B698DABC44}" type="pres">
      <dgm:prSet presAssocID="{B42569E0-0825-4916-B94A-3E661261772D}" presName="descendantText" presStyleLbl="alignAcc1" presStyleIdx="5" presStyleCnt="8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29AAE48F-0AEB-400F-818E-234BF74472C2}" type="pres">
      <dgm:prSet presAssocID="{E2859773-13B6-4D22-8AA5-FAA1620D244E}" presName="sp" presStyleCnt="0"/>
      <dgm:spPr/>
      <dgm:t>
        <a:bodyPr/>
        <a:lstStyle/>
        <a:p>
          <a:endParaRPr lang="en-US"/>
        </a:p>
      </dgm:t>
    </dgm:pt>
    <dgm:pt modelId="{D347C9B1-31BE-443C-94FD-F6FA4F163EEA}" type="pres">
      <dgm:prSet presAssocID="{FC56EC33-2B3A-46C1-A5D8-69FE9F9481C5}" presName="composite" presStyleCnt="0"/>
      <dgm:spPr/>
      <dgm:t>
        <a:bodyPr/>
        <a:lstStyle/>
        <a:p>
          <a:endParaRPr lang="en-US"/>
        </a:p>
      </dgm:t>
    </dgm:pt>
    <dgm:pt modelId="{CB4640CA-85BB-4E5F-966F-6A18AFDC6734}" type="pres">
      <dgm:prSet presAssocID="{FC56EC33-2B3A-46C1-A5D8-69FE9F9481C5}" presName="parentText" presStyleLbl="alignNode1" presStyleIdx="6" presStyleCnt="8" custLinFactNeighborX="0" custLinFactNeighborY="-2499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1584F3A0-7DD3-4B8E-ABD6-2C995E76D8AF}" type="pres">
      <dgm:prSet presAssocID="{FC56EC33-2B3A-46C1-A5D8-69FE9F9481C5}" presName="descendantText" presStyleLbl="alignAcc1" presStyleIdx="6" presStyleCnt="8" custLinFactNeighborX="-647" custLinFactNeighborY="-410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202E34F3-B19B-421C-AF1D-E0D8E488D486}" type="pres">
      <dgm:prSet presAssocID="{F7F9B32A-B810-45F2-9D67-DAE4D095FD9D}" presName="sp" presStyleCnt="0"/>
      <dgm:spPr/>
      <dgm:t>
        <a:bodyPr/>
        <a:lstStyle/>
        <a:p>
          <a:endParaRPr lang="en-US"/>
        </a:p>
      </dgm:t>
    </dgm:pt>
    <dgm:pt modelId="{8054A332-98B8-4186-B21A-92CECCF6CDE1}" type="pres">
      <dgm:prSet presAssocID="{74538614-162F-4C68-8768-5C65F1F8969B}" presName="composite" presStyleCnt="0"/>
      <dgm:spPr/>
      <dgm:t>
        <a:bodyPr/>
        <a:lstStyle/>
        <a:p>
          <a:endParaRPr lang="en-US"/>
        </a:p>
      </dgm:t>
    </dgm:pt>
    <dgm:pt modelId="{DD2F0D10-10D7-44A5-80C9-362076AEF5FB}" type="pres">
      <dgm:prSet presAssocID="{74538614-162F-4C68-8768-5C65F1F8969B}" presName="parentText" presStyleLbl="alignNode1" presStyleIdx="7" presStyleCnt="8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6C3D0BBA-091F-41BB-9BDB-44822E8401E0}" type="pres">
      <dgm:prSet presAssocID="{74538614-162F-4C68-8768-5C65F1F8969B}" presName="descendantText" presStyleLbl="alignAcc1" presStyleIdx="7" presStyleCnt="8" custLinFactNeighborX="493" custLinFactNeighborY="676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</dgm:ptLst>
  <dgm:cxnLst>
    <dgm:cxn modelId="{3EF1BC40-1637-42EE-8BFE-E12814D35DFA}" type="presOf" srcId="{1989B6DD-64DE-4A14-82E7-D2A97B564FEB}" destId="{1584F3A0-7DD3-4B8E-ABD6-2C995E76D8AF}" srcOrd="0" destOrd="0" presId="urn:microsoft.com/office/officeart/2005/8/layout/chevron2"/>
    <dgm:cxn modelId="{796C1CBF-54C1-4693-A896-754776F2364E}" type="presOf" srcId="{D8FECC13-1EE8-482B-972C-A21332C07B46}" destId="{6C3D0BBA-091F-41BB-9BDB-44822E8401E0}" srcOrd="0" destOrd="3" presId="urn:microsoft.com/office/officeart/2005/8/layout/chevron2"/>
    <dgm:cxn modelId="{13B69A21-55E3-4E77-91C3-DB6D261EB526}" srcId="{74538614-162F-4C68-8768-5C65F1F8969B}" destId="{D8FECC13-1EE8-482B-972C-A21332C07B46}" srcOrd="3" destOrd="0" parTransId="{20F3C480-7D3E-4927-8D58-C892E46F53A3}" sibTransId="{81673189-AF72-4AC9-87B0-5F42285B6DD3}"/>
    <dgm:cxn modelId="{5D4DD6FC-F7EF-401E-A374-6A09F31431F0}" type="presOf" srcId="{AED1953E-811D-49D4-BF04-222445CF972E}" destId="{D29E1BFE-9F86-47E1-A7A2-A44A2A6BEBDB}" srcOrd="0" destOrd="0" presId="urn:microsoft.com/office/officeart/2005/8/layout/chevron2"/>
    <dgm:cxn modelId="{D32A4126-77B5-4511-AB93-FEDC0579344B}" srcId="{B42569E0-0825-4916-B94A-3E661261772D}" destId="{5C84E171-3E0A-44E4-940F-A108424E637A}" srcOrd="0" destOrd="0" parTransId="{F0E360BA-C034-4C12-BFCF-B1FC5D0037E9}" sibTransId="{F401CF89-C738-465A-84F2-CD624B272C16}"/>
    <dgm:cxn modelId="{FF74798E-B3B0-4230-BAAE-F2FD516E3071}" type="presOf" srcId="{C13D8471-1FB7-4F90-BDDE-9082021E3359}" destId="{95917B80-D5BD-4E06-9642-71F21204C116}" srcOrd="0" destOrd="0" presId="urn:microsoft.com/office/officeart/2005/8/layout/chevron2"/>
    <dgm:cxn modelId="{E1BAD325-9F5D-45B9-B11D-0EC4671878A8}" type="presOf" srcId="{7C60E6FA-D6C1-4709-96D4-D86EDFDD28D3}" destId="{983E4975-6E43-4536-852C-A53F308FC754}" srcOrd="0" destOrd="0" presId="urn:microsoft.com/office/officeart/2005/8/layout/chevron2"/>
    <dgm:cxn modelId="{4DFFD5DB-8A9F-4A1A-A212-2D5D72B0251C}" type="presOf" srcId="{8A8B67B5-8747-42F4-83AA-36714E9FE60E}" destId="{3A27CEC3-0498-474F-A93A-547B775A8ECA}" srcOrd="0" destOrd="0" presId="urn:microsoft.com/office/officeart/2005/8/layout/chevron2"/>
    <dgm:cxn modelId="{A140D5FB-DFB8-4389-B3F5-0C3C276998C7}" srcId="{5630D0FB-6304-4FB6-AB53-1199B94E4781}" destId="{8A8B67B5-8747-42F4-83AA-36714E9FE60E}" srcOrd="4" destOrd="0" parTransId="{9B65054A-D083-4EDD-B9A4-1CEA24E23687}" sibTransId="{39CEFB76-877A-4E38-82F7-59166951E181}"/>
    <dgm:cxn modelId="{A32B0BDA-A5A5-47FE-9C9E-8313507429AB}" type="presOf" srcId="{43E0F8E2-D0A5-426E-9E42-59A7CF998EB9}" destId="{D29E1BFE-9F86-47E1-A7A2-A44A2A6BEBDB}" srcOrd="0" destOrd="1" presId="urn:microsoft.com/office/officeart/2005/8/layout/chevron2"/>
    <dgm:cxn modelId="{AC1FE396-F572-42CB-B1E2-BF9E2C208BCF}" srcId="{9FFBCEC8-F86B-4BA6-9C24-716E0029A1E9}" destId="{1009EDA2-DB02-4491-BDF4-357012BBFEE6}" srcOrd="1" destOrd="0" parTransId="{47EF8E7D-E1B7-42AB-A7B5-E1BF0432AD1D}" sibTransId="{2019ADEC-3445-4A76-A1BF-B481DB3DA5A5}"/>
    <dgm:cxn modelId="{1D392514-FD47-4059-A145-AFA6D9FA9B20}" srcId="{5630D0FB-6304-4FB6-AB53-1199B94E4781}" destId="{9FFBCEC8-F86B-4BA6-9C24-716E0029A1E9}" srcOrd="0" destOrd="0" parTransId="{FAE4F17F-F014-4248-85A1-DAD1F12590AA}" sibTransId="{9A229505-DBF9-4C1D-878B-51CC8A9BB261}"/>
    <dgm:cxn modelId="{FFCD71A1-946F-4D7F-BEF0-38D6FC640A5C}" type="presOf" srcId="{65C839B7-F35E-41BD-B5BC-301387A73B87}" destId="{6C3D0BBA-091F-41BB-9BDB-44822E8401E0}" srcOrd="0" destOrd="0" presId="urn:microsoft.com/office/officeart/2005/8/layout/chevron2"/>
    <dgm:cxn modelId="{3DA5C62A-678F-45A5-8757-C1F292DDDA1E}" srcId="{C13D8471-1FB7-4F90-BDDE-9082021E3359}" destId="{962C771B-357A-4AC9-9A57-7E15B732C5F0}" srcOrd="0" destOrd="0" parTransId="{563EA494-0335-4781-936D-C916BDD67800}" sibTransId="{5385E969-4160-44CA-8F3B-DA3157DFFCCE}"/>
    <dgm:cxn modelId="{B92C1E13-A6E7-489D-9BDD-F28FCA65EAF7}" srcId="{74538614-162F-4C68-8768-5C65F1F8969B}" destId="{ABC08203-7D66-4D54-B723-4C6F7EFDFD93}" srcOrd="2" destOrd="0" parTransId="{EC5F50B0-0B72-4C3A-901B-12346AC451C6}" sibTransId="{8D8FB8E0-83FE-490E-9BAA-F2C373EBC9AE}"/>
    <dgm:cxn modelId="{D55B9C93-AEAE-4379-9FCD-12FBE9F24D32}" srcId="{74538614-162F-4C68-8768-5C65F1F8969B}" destId="{0CA99514-1EFC-48C5-B22D-C746284A5E7B}" srcOrd="1" destOrd="0" parTransId="{BEE0E8AE-F591-47F0-86E3-728004240D83}" sibTransId="{1ADA9FE1-1516-4384-87BB-B81819709135}"/>
    <dgm:cxn modelId="{1E777377-A455-4B65-B6AF-88D9F1B47073}" srcId="{5630D0FB-6304-4FB6-AB53-1199B94E4781}" destId="{C13D8471-1FB7-4F90-BDDE-9082021E3359}" srcOrd="3" destOrd="0" parTransId="{95A2724D-5DB1-4D63-931F-140242D26834}" sibTransId="{6C05DB92-23DD-446E-9F0D-72BAFE25FC7A}"/>
    <dgm:cxn modelId="{B65A3EA2-8705-44E9-8057-14554D398864}" srcId="{15960BCE-A4FD-4686-86D0-84EA8C7D155B}" destId="{7F710193-0DDD-4C59-B879-24C8813422E5}" srcOrd="0" destOrd="0" parTransId="{2F011396-C254-43E9-AF4A-19C137A0DA2D}" sibTransId="{1CD3E209-2F94-40B1-9480-EF4F5FA76FA8}"/>
    <dgm:cxn modelId="{E0F967CB-F2B5-43E0-8F05-D575658FC38A}" srcId="{5630D0FB-6304-4FB6-AB53-1199B94E4781}" destId="{7A2D15DB-6431-4B59-9642-1A262E182D1D}" srcOrd="2" destOrd="0" parTransId="{F8705253-55C8-429C-BBE8-F651232BE460}" sibTransId="{E8733A1A-622D-4FE0-A7FC-DF245F4115A1}"/>
    <dgm:cxn modelId="{44D996E8-DB70-40AB-8DDE-C15A536A3379}" srcId="{9FFBCEC8-F86B-4BA6-9C24-716E0029A1E9}" destId="{7C60E6FA-D6C1-4709-96D4-D86EDFDD28D3}" srcOrd="0" destOrd="0" parTransId="{ED5ECEA9-EB5D-42CC-8B14-47DB8AB87C18}" sibTransId="{FD190226-55CE-476D-9442-6FD615083268}"/>
    <dgm:cxn modelId="{91CD9765-B4D4-4A3E-9806-A0D0AAF0BBA9}" srcId="{5630D0FB-6304-4FB6-AB53-1199B94E4781}" destId="{FC56EC33-2B3A-46C1-A5D8-69FE9F9481C5}" srcOrd="6" destOrd="0" parTransId="{D962D5E1-6950-49EC-99BD-8AB78D5FEBC9}" sibTransId="{F7F9B32A-B810-45F2-9D67-DAE4D095FD9D}"/>
    <dgm:cxn modelId="{38B845D7-3AB0-4419-AC18-70FD25D42C0F}" type="presOf" srcId="{1009EDA2-DB02-4491-BDF4-357012BBFEE6}" destId="{983E4975-6E43-4536-852C-A53F308FC754}" srcOrd="0" destOrd="1" presId="urn:microsoft.com/office/officeart/2005/8/layout/chevron2"/>
    <dgm:cxn modelId="{1D167858-1CD4-4261-B8CE-6ADDFB26AFE4}" srcId="{74538614-162F-4C68-8768-5C65F1F8969B}" destId="{65C839B7-F35E-41BD-B5BC-301387A73B87}" srcOrd="0" destOrd="0" parTransId="{9DEBC01C-4331-44CC-9FD9-54064B2CE93C}" sibTransId="{BD1E2539-3E6C-4DA9-A42B-30C824826DD3}"/>
    <dgm:cxn modelId="{B29B90A1-3D27-411B-BD0E-A6BA783E46BF}" type="presOf" srcId="{5C84E171-3E0A-44E4-940F-A108424E637A}" destId="{32F65FC5-FCD2-411A-AD1B-28B698DABC44}" srcOrd="0" destOrd="0" presId="urn:microsoft.com/office/officeart/2005/8/layout/chevron2"/>
    <dgm:cxn modelId="{A84982D8-1D0D-4390-BD6F-D8AF269C1AFA}" type="presOf" srcId="{74538614-162F-4C68-8768-5C65F1F8969B}" destId="{DD2F0D10-10D7-44A5-80C9-362076AEF5FB}" srcOrd="0" destOrd="0" presId="urn:microsoft.com/office/officeart/2005/8/layout/chevron2"/>
    <dgm:cxn modelId="{898D9305-A60C-474D-9EDF-21601A47E876}" srcId="{FC56EC33-2B3A-46C1-A5D8-69FE9F9481C5}" destId="{1989B6DD-64DE-4A14-82E7-D2A97B564FEB}" srcOrd="0" destOrd="0" parTransId="{31F0B02C-AE9B-4E06-9207-DF009AFB94A6}" sibTransId="{1BC4AF26-02AC-40D9-A01C-66B8AA1DCB7A}"/>
    <dgm:cxn modelId="{A3AEF709-7C41-4A05-9688-55A543C8BACB}" srcId="{8A8B67B5-8747-42F4-83AA-36714E9FE60E}" destId="{AED1953E-811D-49D4-BF04-222445CF972E}" srcOrd="0" destOrd="0" parTransId="{DEF73E63-FC64-415A-992D-C1860AC63F47}" sibTransId="{C69BDC99-8F15-4FB4-A592-2936B4A99F61}"/>
    <dgm:cxn modelId="{F9F9E0F9-1151-4B57-9DF7-5BC94C5870A9}" srcId="{7A2D15DB-6431-4B59-9642-1A262E182D1D}" destId="{B3A600D0-96F7-44A1-BED5-FAFA333509BB}" srcOrd="0" destOrd="0" parTransId="{8AD19370-6DB4-4C87-BF10-04A6D4106C0B}" sibTransId="{38F83B87-4F6A-4B40-9F38-F5CBBF2B913C}"/>
    <dgm:cxn modelId="{FE1471E4-C0AC-4140-A19D-3EA5EE5B22D6}" type="presOf" srcId="{FC56EC33-2B3A-46C1-A5D8-69FE9F9481C5}" destId="{CB4640CA-85BB-4E5F-966F-6A18AFDC6734}" srcOrd="0" destOrd="0" presId="urn:microsoft.com/office/officeart/2005/8/layout/chevron2"/>
    <dgm:cxn modelId="{B05F68FB-C5FD-46CB-B15D-BE4476B7C502}" type="presOf" srcId="{B42569E0-0825-4916-B94A-3E661261772D}" destId="{C540C4F4-CFE7-4359-96D1-2025706F2A0B}" srcOrd="0" destOrd="0" presId="urn:microsoft.com/office/officeart/2005/8/layout/chevron2"/>
    <dgm:cxn modelId="{F7577BA9-75A0-4602-9F9D-7A95D51449F8}" type="presOf" srcId="{15960BCE-A4FD-4686-86D0-84EA8C7D155B}" destId="{6D9C5106-1BCB-4245-8E67-14F7C062B8DB}" srcOrd="0" destOrd="0" presId="urn:microsoft.com/office/officeart/2005/8/layout/chevron2"/>
    <dgm:cxn modelId="{155A3FAD-F349-43E5-9BFF-AF5EDFB0C0A8}" type="presOf" srcId="{9FFBCEC8-F86B-4BA6-9C24-716E0029A1E9}" destId="{2F56B2C4-EB3F-4603-83A1-483946589374}" srcOrd="0" destOrd="0" presId="urn:microsoft.com/office/officeart/2005/8/layout/chevron2"/>
    <dgm:cxn modelId="{561F6C61-BC64-4B62-BA4B-08759BA6B23D}" type="presOf" srcId="{ABC08203-7D66-4D54-B723-4C6F7EFDFD93}" destId="{6C3D0BBA-091F-41BB-9BDB-44822E8401E0}" srcOrd="0" destOrd="2" presId="urn:microsoft.com/office/officeart/2005/8/layout/chevron2"/>
    <dgm:cxn modelId="{0E817EC9-CDA2-4800-A028-EF493F15C1D6}" type="presOf" srcId="{7F710193-0DDD-4C59-B879-24C8813422E5}" destId="{EB550C8E-71DD-4FE6-87F2-780B796058C6}" srcOrd="0" destOrd="0" presId="urn:microsoft.com/office/officeart/2005/8/layout/chevron2"/>
    <dgm:cxn modelId="{1CAA8384-9781-41FC-A6E9-F2270078981A}" type="presOf" srcId="{B3A600D0-96F7-44A1-BED5-FAFA333509BB}" destId="{4F58249D-7E4D-430B-A423-07F8270FC644}" srcOrd="0" destOrd="0" presId="urn:microsoft.com/office/officeart/2005/8/layout/chevron2"/>
    <dgm:cxn modelId="{01318D19-4971-4CDE-AD65-A6BDD56E2DA7}" srcId="{5630D0FB-6304-4FB6-AB53-1199B94E4781}" destId="{B42569E0-0825-4916-B94A-3E661261772D}" srcOrd="5" destOrd="0" parTransId="{77171018-F6B0-47D8-A512-C3880F5B1D21}" sibTransId="{E2859773-13B6-4D22-8AA5-FAA1620D244E}"/>
    <dgm:cxn modelId="{696E76C7-947A-4EC3-8B2D-CB88EF9E5A68}" srcId="{8A8B67B5-8747-42F4-83AA-36714E9FE60E}" destId="{43E0F8E2-D0A5-426E-9E42-59A7CF998EB9}" srcOrd="1" destOrd="0" parTransId="{4EC85C02-3092-4932-9EA0-0F2AE91D5912}" sibTransId="{787C6888-56AF-4086-A974-6DDA37C8D74C}"/>
    <dgm:cxn modelId="{9C583D68-0334-4FCB-80B0-93903AC15B35}" type="presOf" srcId="{962C771B-357A-4AC9-9A57-7E15B732C5F0}" destId="{0DC034FF-4B7A-4B1A-9FA7-D9E00A39E2F3}" srcOrd="0" destOrd="0" presId="urn:microsoft.com/office/officeart/2005/8/layout/chevron2"/>
    <dgm:cxn modelId="{A96F2FD6-3483-4D85-BAF9-B97DA6B3219E}" type="presOf" srcId="{7A2D15DB-6431-4B59-9642-1A262E182D1D}" destId="{383E286B-0AD5-4E6D-BA5F-8EBE5BAC6F58}" srcOrd="0" destOrd="0" presId="urn:microsoft.com/office/officeart/2005/8/layout/chevron2"/>
    <dgm:cxn modelId="{D0B78584-47F1-4DEF-A9F3-3E8D3124D4CD}" type="presOf" srcId="{5630D0FB-6304-4FB6-AB53-1199B94E4781}" destId="{FD24897A-7064-4220-A7D9-5952F432A993}" srcOrd="0" destOrd="0" presId="urn:microsoft.com/office/officeart/2005/8/layout/chevron2"/>
    <dgm:cxn modelId="{36DF0164-9FDC-4C1A-AF5C-A5CDA06CFB15}" srcId="{5630D0FB-6304-4FB6-AB53-1199B94E4781}" destId="{74538614-162F-4C68-8768-5C65F1F8969B}" srcOrd="7" destOrd="0" parTransId="{778FF993-1B9A-45A6-A5E1-E2C2523F700F}" sibTransId="{A7108DE4-589E-4AB2-9042-0CF5952FEB19}"/>
    <dgm:cxn modelId="{C6C71EDA-77BF-4CF3-BACD-59B174CFEC90}" srcId="{5630D0FB-6304-4FB6-AB53-1199B94E4781}" destId="{15960BCE-A4FD-4686-86D0-84EA8C7D155B}" srcOrd="1" destOrd="0" parTransId="{29BF7CFA-2D46-4A0F-8863-9AF9106FCD61}" sibTransId="{0044D284-B461-42C0-8E84-403E506AE276}"/>
    <dgm:cxn modelId="{DE5F9ADD-8517-4621-83D5-35B18BAEB8EB}" type="presOf" srcId="{0CA99514-1EFC-48C5-B22D-C746284A5E7B}" destId="{6C3D0BBA-091F-41BB-9BDB-44822E8401E0}" srcOrd="0" destOrd="1" presId="urn:microsoft.com/office/officeart/2005/8/layout/chevron2"/>
    <dgm:cxn modelId="{91CD201B-DF88-48FF-97FE-B4A51757C0FD}" type="presParOf" srcId="{FD24897A-7064-4220-A7D9-5952F432A993}" destId="{3B0A6EA2-0AFD-4715-9BCC-34AA5A7AD4EB}" srcOrd="0" destOrd="0" presId="urn:microsoft.com/office/officeart/2005/8/layout/chevron2"/>
    <dgm:cxn modelId="{68DE7124-73CE-4AB1-A865-650F7864793D}" type="presParOf" srcId="{3B0A6EA2-0AFD-4715-9BCC-34AA5A7AD4EB}" destId="{2F56B2C4-EB3F-4603-83A1-483946589374}" srcOrd="0" destOrd="0" presId="urn:microsoft.com/office/officeart/2005/8/layout/chevron2"/>
    <dgm:cxn modelId="{A803EFE1-C7CE-43A4-81FD-6853AC975BC4}" type="presParOf" srcId="{3B0A6EA2-0AFD-4715-9BCC-34AA5A7AD4EB}" destId="{983E4975-6E43-4536-852C-A53F308FC754}" srcOrd="1" destOrd="0" presId="urn:microsoft.com/office/officeart/2005/8/layout/chevron2"/>
    <dgm:cxn modelId="{D8575B82-BCE3-46BE-9A51-31F36B454B6D}" type="presParOf" srcId="{FD24897A-7064-4220-A7D9-5952F432A993}" destId="{E26288F6-C16B-4C38-8BA3-42C04DD06376}" srcOrd="1" destOrd="0" presId="urn:microsoft.com/office/officeart/2005/8/layout/chevron2"/>
    <dgm:cxn modelId="{FA97423C-5936-4CC5-A2C7-7AEAF2270DF0}" type="presParOf" srcId="{FD24897A-7064-4220-A7D9-5952F432A993}" destId="{676014AF-4EF5-44AA-99E0-AE47EC8C308C}" srcOrd="2" destOrd="0" presId="urn:microsoft.com/office/officeart/2005/8/layout/chevron2"/>
    <dgm:cxn modelId="{D3D30FA4-8F63-4F56-9A11-BB1A850F8DEA}" type="presParOf" srcId="{676014AF-4EF5-44AA-99E0-AE47EC8C308C}" destId="{6D9C5106-1BCB-4245-8E67-14F7C062B8DB}" srcOrd="0" destOrd="0" presId="urn:microsoft.com/office/officeart/2005/8/layout/chevron2"/>
    <dgm:cxn modelId="{692A9147-1391-4874-AD47-8B2440598EB3}" type="presParOf" srcId="{676014AF-4EF5-44AA-99E0-AE47EC8C308C}" destId="{EB550C8E-71DD-4FE6-87F2-780B796058C6}" srcOrd="1" destOrd="0" presId="urn:microsoft.com/office/officeart/2005/8/layout/chevron2"/>
    <dgm:cxn modelId="{46C6E27E-D1F2-4543-91C5-43964CC54090}" type="presParOf" srcId="{FD24897A-7064-4220-A7D9-5952F432A993}" destId="{2C9DCEF9-41F5-49B5-A4DA-9801ACA656BF}" srcOrd="3" destOrd="0" presId="urn:microsoft.com/office/officeart/2005/8/layout/chevron2"/>
    <dgm:cxn modelId="{B2A5AEB8-3561-46F9-8414-D66CD35A7836}" type="presParOf" srcId="{FD24897A-7064-4220-A7D9-5952F432A993}" destId="{AD9E404B-1DAD-4A09-889C-B75FBAB3AD70}" srcOrd="4" destOrd="0" presId="urn:microsoft.com/office/officeart/2005/8/layout/chevron2"/>
    <dgm:cxn modelId="{FDBE567A-1916-4E41-9D01-A8FA00E58CA1}" type="presParOf" srcId="{AD9E404B-1DAD-4A09-889C-B75FBAB3AD70}" destId="{383E286B-0AD5-4E6D-BA5F-8EBE5BAC6F58}" srcOrd="0" destOrd="0" presId="urn:microsoft.com/office/officeart/2005/8/layout/chevron2"/>
    <dgm:cxn modelId="{616DC3C7-A241-492F-B659-2816E0AD91F9}" type="presParOf" srcId="{AD9E404B-1DAD-4A09-889C-B75FBAB3AD70}" destId="{4F58249D-7E4D-430B-A423-07F8270FC644}" srcOrd="1" destOrd="0" presId="urn:microsoft.com/office/officeart/2005/8/layout/chevron2"/>
    <dgm:cxn modelId="{1223936D-001C-425D-83C1-6572F97B0ECE}" type="presParOf" srcId="{FD24897A-7064-4220-A7D9-5952F432A993}" destId="{5B6FAF52-1227-4FDF-94F6-CDFF58C3134E}" srcOrd="5" destOrd="0" presId="urn:microsoft.com/office/officeart/2005/8/layout/chevron2"/>
    <dgm:cxn modelId="{2D8AC826-1C88-4156-AD46-49F2FCBA90C3}" type="presParOf" srcId="{FD24897A-7064-4220-A7D9-5952F432A993}" destId="{B44B2206-1BE8-483B-B78C-54CBDF829467}" srcOrd="6" destOrd="0" presId="urn:microsoft.com/office/officeart/2005/8/layout/chevron2"/>
    <dgm:cxn modelId="{E484D9DB-33F4-4CE9-BFF6-23720F9E0E0E}" type="presParOf" srcId="{B44B2206-1BE8-483B-B78C-54CBDF829467}" destId="{95917B80-D5BD-4E06-9642-71F21204C116}" srcOrd="0" destOrd="0" presId="urn:microsoft.com/office/officeart/2005/8/layout/chevron2"/>
    <dgm:cxn modelId="{8D6F2C39-3DEA-4B31-859D-A331C522A4C0}" type="presParOf" srcId="{B44B2206-1BE8-483B-B78C-54CBDF829467}" destId="{0DC034FF-4B7A-4B1A-9FA7-D9E00A39E2F3}" srcOrd="1" destOrd="0" presId="urn:microsoft.com/office/officeart/2005/8/layout/chevron2"/>
    <dgm:cxn modelId="{C0A0A088-C72B-4E16-9E82-53B0EBE65481}" type="presParOf" srcId="{FD24897A-7064-4220-A7D9-5952F432A993}" destId="{AAF85414-BE25-4C54-93B0-74D15A9D9265}" srcOrd="7" destOrd="0" presId="urn:microsoft.com/office/officeart/2005/8/layout/chevron2"/>
    <dgm:cxn modelId="{FDDCE054-268A-4DD6-96BF-72FBFD87C4FC}" type="presParOf" srcId="{FD24897A-7064-4220-A7D9-5952F432A993}" destId="{66E0EBFB-AA22-4C39-AB84-9829DD359E79}" srcOrd="8" destOrd="0" presId="urn:microsoft.com/office/officeart/2005/8/layout/chevron2"/>
    <dgm:cxn modelId="{B713CD42-D44D-41FF-82FB-DC821A810965}" type="presParOf" srcId="{66E0EBFB-AA22-4C39-AB84-9829DD359E79}" destId="{3A27CEC3-0498-474F-A93A-547B775A8ECA}" srcOrd="0" destOrd="0" presId="urn:microsoft.com/office/officeart/2005/8/layout/chevron2"/>
    <dgm:cxn modelId="{73CD7B22-D0EE-4108-83AA-2D3C8CD9670F}" type="presParOf" srcId="{66E0EBFB-AA22-4C39-AB84-9829DD359E79}" destId="{D29E1BFE-9F86-47E1-A7A2-A44A2A6BEBDB}" srcOrd="1" destOrd="0" presId="urn:microsoft.com/office/officeart/2005/8/layout/chevron2"/>
    <dgm:cxn modelId="{00AF7BE4-2AA9-47C6-8E24-3EB2CFCD2DB6}" type="presParOf" srcId="{FD24897A-7064-4220-A7D9-5952F432A993}" destId="{153F578D-26C9-40C2-BB23-D46CCAC99DEE}" srcOrd="9" destOrd="0" presId="urn:microsoft.com/office/officeart/2005/8/layout/chevron2"/>
    <dgm:cxn modelId="{A324E8EB-4903-4E40-801E-C2F25296B08C}" type="presParOf" srcId="{FD24897A-7064-4220-A7D9-5952F432A993}" destId="{4EBD9C03-0760-4A9F-8807-9B5CB5CD811A}" srcOrd="10" destOrd="0" presId="urn:microsoft.com/office/officeart/2005/8/layout/chevron2"/>
    <dgm:cxn modelId="{3011DB95-2A70-423C-A089-43DEFCF4794C}" type="presParOf" srcId="{4EBD9C03-0760-4A9F-8807-9B5CB5CD811A}" destId="{C540C4F4-CFE7-4359-96D1-2025706F2A0B}" srcOrd="0" destOrd="0" presId="urn:microsoft.com/office/officeart/2005/8/layout/chevron2"/>
    <dgm:cxn modelId="{45B6275F-4FDE-434C-889A-D50354B8F754}" type="presParOf" srcId="{4EBD9C03-0760-4A9F-8807-9B5CB5CD811A}" destId="{32F65FC5-FCD2-411A-AD1B-28B698DABC44}" srcOrd="1" destOrd="0" presId="urn:microsoft.com/office/officeart/2005/8/layout/chevron2"/>
    <dgm:cxn modelId="{57AAD0A4-541B-4358-872C-85B4A20ADE32}" type="presParOf" srcId="{FD24897A-7064-4220-A7D9-5952F432A993}" destId="{29AAE48F-0AEB-400F-818E-234BF74472C2}" srcOrd="11" destOrd="0" presId="urn:microsoft.com/office/officeart/2005/8/layout/chevron2"/>
    <dgm:cxn modelId="{112A7781-3F47-4F88-91E4-628CAB598872}" type="presParOf" srcId="{FD24897A-7064-4220-A7D9-5952F432A993}" destId="{D347C9B1-31BE-443C-94FD-F6FA4F163EEA}" srcOrd="12" destOrd="0" presId="urn:microsoft.com/office/officeart/2005/8/layout/chevron2"/>
    <dgm:cxn modelId="{C7E50738-5C7F-4A0C-BEE2-99DA2F6FA517}" type="presParOf" srcId="{D347C9B1-31BE-443C-94FD-F6FA4F163EEA}" destId="{CB4640CA-85BB-4E5F-966F-6A18AFDC6734}" srcOrd="0" destOrd="0" presId="urn:microsoft.com/office/officeart/2005/8/layout/chevron2"/>
    <dgm:cxn modelId="{9C940513-7BE3-4068-BB10-06E43E514A1F}" type="presParOf" srcId="{D347C9B1-31BE-443C-94FD-F6FA4F163EEA}" destId="{1584F3A0-7DD3-4B8E-ABD6-2C995E76D8AF}" srcOrd="1" destOrd="0" presId="urn:microsoft.com/office/officeart/2005/8/layout/chevron2"/>
    <dgm:cxn modelId="{B8EC42E1-EC66-43F1-9242-198E23D89842}" type="presParOf" srcId="{FD24897A-7064-4220-A7D9-5952F432A993}" destId="{202E34F3-B19B-421C-AF1D-E0D8E488D486}" srcOrd="13" destOrd="0" presId="urn:microsoft.com/office/officeart/2005/8/layout/chevron2"/>
    <dgm:cxn modelId="{BD31DA2A-53AD-47E9-9E11-0CDEF23FE161}" type="presParOf" srcId="{FD24897A-7064-4220-A7D9-5952F432A993}" destId="{8054A332-98B8-4186-B21A-92CECCF6CDE1}" srcOrd="14" destOrd="0" presId="urn:microsoft.com/office/officeart/2005/8/layout/chevron2"/>
    <dgm:cxn modelId="{4DE32E3D-7ADA-4584-82FD-4AA1111B1892}" type="presParOf" srcId="{8054A332-98B8-4186-B21A-92CECCF6CDE1}" destId="{DD2F0D10-10D7-44A5-80C9-362076AEF5FB}" srcOrd="0" destOrd="0" presId="urn:microsoft.com/office/officeart/2005/8/layout/chevron2"/>
    <dgm:cxn modelId="{162CD9F7-6398-415D-8A6E-C80F4F0A44ED}" type="presParOf" srcId="{8054A332-98B8-4186-B21A-92CECCF6CDE1}" destId="{6C3D0BBA-091F-41BB-9BDB-44822E8401E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239B1-D16D-41B2-BB29-B07AC6471AB6}">
      <dsp:nvSpPr>
        <dsp:cNvPr id="0" name=""/>
        <dsp:cNvSpPr/>
      </dsp:nvSpPr>
      <dsp:spPr>
        <a:xfrm>
          <a:off x="3516550" y="318961"/>
          <a:ext cx="1696077" cy="951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633E0D"/>
              </a:solidFill>
            </a:rPr>
            <a:t>Communicate</a:t>
          </a:r>
          <a:endParaRPr lang="en-US" sz="1800" b="1" kern="1200" dirty="0">
            <a:solidFill>
              <a:srgbClr val="633E0D"/>
            </a:solidFill>
          </a:endParaRPr>
        </a:p>
      </dsp:txBody>
      <dsp:txXfrm>
        <a:off x="3516550" y="318961"/>
        <a:ext cx="1696077" cy="951489"/>
      </dsp:txXfrm>
    </dsp:sp>
    <dsp:sp modelId="{D4BDDCB9-537F-4553-A727-A55497D9FF2F}">
      <dsp:nvSpPr>
        <dsp:cNvPr id="0" name=""/>
        <dsp:cNvSpPr/>
      </dsp:nvSpPr>
      <dsp:spPr>
        <a:xfrm>
          <a:off x="1241181" y="-38947"/>
          <a:ext cx="3809048" cy="3809048"/>
        </a:xfrm>
        <a:prstGeom prst="circularArrow">
          <a:avLst>
            <a:gd name="adj1" fmla="val 6908"/>
            <a:gd name="adj2" fmla="val 465824"/>
            <a:gd name="adj3" fmla="val 562854"/>
            <a:gd name="adj4" fmla="val 20306374"/>
            <a:gd name="adj5" fmla="val 8059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6267805-374F-49F5-A7FB-C92A8C8EEC59}">
      <dsp:nvSpPr>
        <dsp:cNvPr id="0" name=""/>
        <dsp:cNvSpPr/>
      </dsp:nvSpPr>
      <dsp:spPr>
        <a:xfrm>
          <a:off x="3657594" y="2342971"/>
          <a:ext cx="1349381" cy="1349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633E0D"/>
              </a:solidFill>
            </a:rPr>
            <a:t>Observe</a:t>
          </a:r>
          <a:endParaRPr lang="en-US" sz="1800" b="1" kern="1200" dirty="0">
            <a:solidFill>
              <a:srgbClr val="633E0D"/>
            </a:solidFill>
          </a:endParaRPr>
        </a:p>
      </dsp:txBody>
      <dsp:txXfrm>
        <a:off x="3657594" y="2342971"/>
        <a:ext cx="1349381" cy="1349381"/>
      </dsp:txXfrm>
    </dsp:sp>
    <dsp:sp modelId="{5A7D9CA1-894E-4E02-A8A5-F3AF48DFF5B9}">
      <dsp:nvSpPr>
        <dsp:cNvPr id="0" name=""/>
        <dsp:cNvSpPr/>
      </dsp:nvSpPr>
      <dsp:spPr>
        <a:xfrm>
          <a:off x="1263731" y="36262"/>
          <a:ext cx="3809048" cy="3809048"/>
        </a:xfrm>
        <a:prstGeom prst="circularArrow">
          <a:avLst>
            <a:gd name="adj1" fmla="val 6908"/>
            <a:gd name="adj2" fmla="val 465824"/>
            <a:gd name="adj3" fmla="val 6182629"/>
            <a:gd name="adj4" fmla="val 4344755"/>
            <a:gd name="adj5" fmla="val 8059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4FE1EA-2146-4EC8-B63C-ECBF62EEFB56}">
      <dsp:nvSpPr>
        <dsp:cNvPr id="0" name=""/>
        <dsp:cNvSpPr/>
      </dsp:nvSpPr>
      <dsp:spPr>
        <a:xfrm>
          <a:off x="1243590" y="2375445"/>
          <a:ext cx="1349381" cy="1349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633E0D"/>
              </a:solidFill>
            </a:rPr>
            <a:t>Evaluate</a:t>
          </a:r>
          <a:endParaRPr lang="en-US" sz="1800" b="1" kern="1200" dirty="0">
            <a:solidFill>
              <a:srgbClr val="633E0D"/>
            </a:solidFill>
          </a:endParaRPr>
        </a:p>
      </dsp:txBody>
      <dsp:txXfrm>
        <a:off x="1243590" y="2375445"/>
        <a:ext cx="1349381" cy="1349381"/>
      </dsp:txXfrm>
    </dsp:sp>
    <dsp:sp modelId="{3969CCBE-A642-4CEB-A26E-DAA5F8A93220}">
      <dsp:nvSpPr>
        <dsp:cNvPr id="0" name=""/>
        <dsp:cNvSpPr/>
      </dsp:nvSpPr>
      <dsp:spPr>
        <a:xfrm>
          <a:off x="1192894" y="132122"/>
          <a:ext cx="3809048" cy="3809048"/>
        </a:xfrm>
        <a:prstGeom prst="circularArrow">
          <a:avLst>
            <a:gd name="adj1" fmla="val 6908"/>
            <a:gd name="adj2" fmla="val 465824"/>
            <a:gd name="adj3" fmla="val 11363960"/>
            <a:gd name="adj4" fmla="val 10075457"/>
            <a:gd name="adj5" fmla="val 8059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204DCF7-65FD-4B7C-A192-62AFF55CE43E}">
      <dsp:nvSpPr>
        <dsp:cNvPr id="0" name=""/>
        <dsp:cNvSpPr/>
      </dsp:nvSpPr>
      <dsp:spPr>
        <a:xfrm>
          <a:off x="1219196" y="209372"/>
          <a:ext cx="1349381" cy="1349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633E0D"/>
              </a:solidFill>
            </a:rPr>
            <a:t>Set Goals</a:t>
          </a:r>
          <a:endParaRPr lang="en-US" sz="1800" b="1" kern="1200" dirty="0">
            <a:solidFill>
              <a:srgbClr val="633E0D"/>
            </a:solidFill>
          </a:endParaRPr>
        </a:p>
      </dsp:txBody>
      <dsp:txXfrm>
        <a:off x="1219196" y="209372"/>
        <a:ext cx="1349381" cy="1349381"/>
      </dsp:txXfrm>
    </dsp:sp>
    <dsp:sp modelId="{1BF8F5A3-079A-4A91-B74C-AC9A5FC3485F}">
      <dsp:nvSpPr>
        <dsp:cNvPr id="0" name=""/>
        <dsp:cNvSpPr/>
      </dsp:nvSpPr>
      <dsp:spPr>
        <a:xfrm>
          <a:off x="1383896" y="-20312"/>
          <a:ext cx="3809048" cy="3809048"/>
        </a:xfrm>
        <a:prstGeom prst="circularArrow">
          <a:avLst>
            <a:gd name="adj1" fmla="val 6908"/>
            <a:gd name="adj2" fmla="val 465824"/>
            <a:gd name="adj3" fmla="val 16626228"/>
            <a:gd name="adj4" fmla="val 14616543"/>
            <a:gd name="adj5" fmla="val 8059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6B2C4-EB3F-4603-83A1-483946589374}">
      <dsp:nvSpPr>
        <dsp:cNvPr id="0" name=""/>
        <dsp:cNvSpPr/>
      </dsp:nvSpPr>
      <dsp:spPr>
        <a:xfrm rot="5400000">
          <a:off x="-118306" y="125734"/>
          <a:ext cx="788708" cy="5520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1</a:t>
          </a:r>
        </a:p>
      </dsp:txBody>
      <dsp:txXfrm rot="-5400000">
        <a:off x="0" y="283476"/>
        <a:ext cx="552096" cy="236612"/>
      </dsp:txXfrm>
    </dsp:sp>
    <dsp:sp modelId="{983E4975-6E43-4536-852C-A53F308FC754}">
      <dsp:nvSpPr>
        <dsp:cNvPr id="0" name=""/>
        <dsp:cNvSpPr/>
      </dsp:nvSpPr>
      <dsp:spPr>
        <a:xfrm rot="5400000">
          <a:off x="4096417" y="-3536893"/>
          <a:ext cx="512660" cy="7601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Rater sets goals, job responsibilities, and essential criteria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Rater hits "submit" which shares the ePAR with the Ratee</a:t>
          </a:r>
        </a:p>
      </dsp:txBody>
      <dsp:txXfrm rot="-5400000">
        <a:off x="552096" y="32454"/>
        <a:ext cx="7576277" cy="462608"/>
      </dsp:txXfrm>
    </dsp:sp>
    <dsp:sp modelId="{6D9C5106-1BCB-4245-8E67-14F7C062B8DB}">
      <dsp:nvSpPr>
        <dsp:cNvPr id="0" name=""/>
        <dsp:cNvSpPr/>
      </dsp:nvSpPr>
      <dsp:spPr>
        <a:xfrm rot="5400000">
          <a:off x="-118306" y="841800"/>
          <a:ext cx="788708" cy="5520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2</a:t>
          </a:r>
        </a:p>
      </dsp:txBody>
      <dsp:txXfrm rot="-5400000">
        <a:off x="0" y="999542"/>
        <a:ext cx="552096" cy="236612"/>
      </dsp:txXfrm>
    </dsp:sp>
    <dsp:sp modelId="{EB550C8E-71DD-4FE6-87F2-780B796058C6}">
      <dsp:nvSpPr>
        <dsp:cNvPr id="0" name=""/>
        <dsp:cNvSpPr/>
      </dsp:nvSpPr>
      <dsp:spPr>
        <a:xfrm rot="5400000">
          <a:off x="4096417" y="-2820827"/>
          <a:ext cx="512660" cy="7601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Ratee reviews the goals, job responsibilities, and essential criteria set by the Rater</a:t>
          </a:r>
        </a:p>
      </dsp:txBody>
      <dsp:txXfrm rot="-5400000">
        <a:off x="552096" y="748520"/>
        <a:ext cx="7576277" cy="462608"/>
      </dsp:txXfrm>
    </dsp:sp>
    <dsp:sp modelId="{383E286B-0AD5-4E6D-BA5F-8EBE5BAC6F58}">
      <dsp:nvSpPr>
        <dsp:cNvPr id="0" name=""/>
        <dsp:cNvSpPr/>
      </dsp:nvSpPr>
      <dsp:spPr>
        <a:xfrm rot="5400000">
          <a:off x="-118306" y="1557865"/>
          <a:ext cx="788708" cy="5520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3</a:t>
          </a:r>
        </a:p>
      </dsp:txBody>
      <dsp:txXfrm rot="-5400000">
        <a:off x="0" y="1715607"/>
        <a:ext cx="552096" cy="236612"/>
      </dsp:txXfrm>
    </dsp:sp>
    <dsp:sp modelId="{4F58249D-7E4D-430B-A423-07F8270FC644}">
      <dsp:nvSpPr>
        <dsp:cNvPr id="0" name=""/>
        <dsp:cNvSpPr/>
      </dsp:nvSpPr>
      <dsp:spPr>
        <a:xfrm rot="5400000">
          <a:off x="4096417" y="-2104761"/>
          <a:ext cx="512660" cy="7601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Rater schedules face-to-face meeting with the Ratee to discuss the ePAR</a:t>
          </a:r>
        </a:p>
      </dsp:txBody>
      <dsp:txXfrm rot="-5400000">
        <a:off x="552096" y="1464586"/>
        <a:ext cx="7576277" cy="462608"/>
      </dsp:txXfrm>
    </dsp:sp>
    <dsp:sp modelId="{95917B80-D5BD-4E06-9642-71F21204C116}">
      <dsp:nvSpPr>
        <dsp:cNvPr id="0" name=""/>
        <dsp:cNvSpPr/>
      </dsp:nvSpPr>
      <dsp:spPr>
        <a:xfrm rot="5400000">
          <a:off x="-118306" y="2273931"/>
          <a:ext cx="788708" cy="5520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4</a:t>
          </a:r>
        </a:p>
      </dsp:txBody>
      <dsp:txXfrm rot="-5400000">
        <a:off x="0" y="2431673"/>
        <a:ext cx="552096" cy="236612"/>
      </dsp:txXfrm>
    </dsp:sp>
    <dsp:sp modelId="{0DC034FF-4B7A-4B1A-9FA7-D9E00A39E2F3}">
      <dsp:nvSpPr>
        <dsp:cNvPr id="0" name=""/>
        <dsp:cNvSpPr/>
      </dsp:nvSpPr>
      <dsp:spPr>
        <a:xfrm rot="5400000">
          <a:off x="4096417" y="-1388696"/>
          <a:ext cx="512660" cy="7601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Rater and Ratee hold face-to-face meeting</a:t>
          </a:r>
        </a:p>
      </dsp:txBody>
      <dsp:txXfrm rot="-5400000">
        <a:off x="552096" y="2180651"/>
        <a:ext cx="7576277" cy="462608"/>
      </dsp:txXfrm>
    </dsp:sp>
    <dsp:sp modelId="{3A27CEC3-0498-474F-A93A-547B775A8ECA}">
      <dsp:nvSpPr>
        <dsp:cNvPr id="0" name=""/>
        <dsp:cNvSpPr/>
      </dsp:nvSpPr>
      <dsp:spPr>
        <a:xfrm rot="5400000">
          <a:off x="-118306" y="2989997"/>
          <a:ext cx="788708" cy="5520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5</a:t>
          </a:r>
        </a:p>
      </dsp:txBody>
      <dsp:txXfrm rot="-5400000">
        <a:off x="0" y="3147739"/>
        <a:ext cx="552096" cy="236612"/>
      </dsp:txXfrm>
    </dsp:sp>
    <dsp:sp modelId="{D29E1BFE-9F86-47E1-A7A2-A44A2A6BEBDB}">
      <dsp:nvSpPr>
        <dsp:cNvPr id="0" name=""/>
        <dsp:cNvSpPr/>
      </dsp:nvSpPr>
      <dsp:spPr>
        <a:xfrm rot="5400000">
          <a:off x="4096417" y="-672630"/>
          <a:ext cx="512660" cy="7601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Rater makes any edits to ePAR discussed in the meeting (if necessary)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Rater confirms the face-to-face meeting in the ePAR system</a:t>
          </a:r>
        </a:p>
      </dsp:txBody>
      <dsp:txXfrm rot="-5400000">
        <a:off x="552096" y="2896717"/>
        <a:ext cx="7576277" cy="462608"/>
      </dsp:txXfrm>
    </dsp:sp>
    <dsp:sp modelId="{C540C4F4-CFE7-4359-96D1-2025706F2A0B}">
      <dsp:nvSpPr>
        <dsp:cNvPr id="0" name=""/>
        <dsp:cNvSpPr/>
      </dsp:nvSpPr>
      <dsp:spPr>
        <a:xfrm rot="5400000">
          <a:off x="-118306" y="3706062"/>
          <a:ext cx="788708" cy="5520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6</a:t>
          </a:r>
        </a:p>
      </dsp:txBody>
      <dsp:txXfrm rot="-5400000">
        <a:off x="0" y="3863804"/>
        <a:ext cx="552096" cy="236612"/>
      </dsp:txXfrm>
    </dsp:sp>
    <dsp:sp modelId="{32F65FC5-FCD2-411A-AD1B-28B698DABC44}">
      <dsp:nvSpPr>
        <dsp:cNvPr id="0" name=""/>
        <dsp:cNvSpPr/>
      </dsp:nvSpPr>
      <dsp:spPr>
        <a:xfrm rot="5400000">
          <a:off x="4096417" y="43434"/>
          <a:ext cx="512660" cy="7601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Ratee reviews, comments, and signs ePAR</a:t>
          </a:r>
        </a:p>
      </dsp:txBody>
      <dsp:txXfrm rot="-5400000">
        <a:off x="552096" y="3612781"/>
        <a:ext cx="7576277" cy="462608"/>
      </dsp:txXfrm>
    </dsp:sp>
    <dsp:sp modelId="{CB4640CA-85BB-4E5F-966F-6A18AFDC6734}">
      <dsp:nvSpPr>
        <dsp:cNvPr id="0" name=""/>
        <dsp:cNvSpPr/>
      </dsp:nvSpPr>
      <dsp:spPr>
        <a:xfrm rot="5400000">
          <a:off x="-118306" y="4422128"/>
          <a:ext cx="788708" cy="5520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7</a:t>
          </a:r>
        </a:p>
      </dsp:txBody>
      <dsp:txXfrm rot="-5400000">
        <a:off x="0" y="4579870"/>
        <a:ext cx="552096" cy="236612"/>
      </dsp:txXfrm>
    </dsp:sp>
    <dsp:sp modelId="{1584F3A0-7DD3-4B8E-ABD6-2C995E76D8AF}">
      <dsp:nvSpPr>
        <dsp:cNvPr id="0" name=""/>
        <dsp:cNvSpPr/>
      </dsp:nvSpPr>
      <dsp:spPr>
        <a:xfrm rot="5400000">
          <a:off x="4096417" y="759500"/>
          <a:ext cx="512660" cy="7601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Rater reviews, comments, and signs ePAR</a:t>
          </a:r>
        </a:p>
      </dsp:txBody>
      <dsp:txXfrm rot="-5400000">
        <a:off x="552096" y="4328847"/>
        <a:ext cx="7576277" cy="462608"/>
      </dsp:txXfrm>
    </dsp:sp>
    <dsp:sp modelId="{DD2F0D10-10D7-44A5-80C9-362076AEF5FB}">
      <dsp:nvSpPr>
        <dsp:cNvPr id="0" name=""/>
        <dsp:cNvSpPr/>
      </dsp:nvSpPr>
      <dsp:spPr>
        <a:xfrm rot="5400000">
          <a:off x="-118306" y="5138194"/>
          <a:ext cx="788708" cy="5520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8</a:t>
          </a:r>
        </a:p>
      </dsp:txBody>
      <dsp:txXfrm rot="-5400000">
        <a:off x="0" y="5295936"/>
        <a:ext cx="552096" cy="236612"/>
      </dsp:txXfrm>
    </dsp:sp>
    <dsp:sp modelId="{6C3D0BBA-091F-41BB-9BDB-44822E8401E0}">
      <dsp:nvSpPr>
        <dsp:cNvPr id="0" name=""/>
        <dsp:cNvSpPr/>
      </dsp:nvSpPr>
      <dsp:spPr>
        <a:xfrm rot="5400000">
          <a:off x="4096417" y="1475566"/>
          <a:ext cx="512660" cy="76013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Reviewer reviews, comments, and signs ePAR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When the  Reviewer signs, the ePAR is then automatically sent to HR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 rot="-5400000">
        <a:off x="552096" y="5044913"/>
        <a:ext cx="7576277" cy="4626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6B2C4-EB3F-4603-83A1-483946589374}">
      <dsp:nvSpPr>
        <dsp:cNvPr id="0" name=""/>
        <dsp:cNvSpPr/>
      </dsp:nvSpPr>
      <dsp:spPr>
        <a:xfrm rot="5400000">
          <a:off x="-106506" y="106506"/>
          <a:ext cx="710040" cy="497028"/>
        </a:xfrm>
        <a:prstGeom prst="chevron">
          <a:avLst/>
        </a:prstGeom>
        <a:solidFill>
          <a:srgbClr val="F7C21C"/>
        </a:solidFill>
        <a:ln w="12700" cap="flat" cmpd="sng" algn="in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Calibri"/>
              <a:ea typeface="+mn-ea"/>
              <a:cs typeface="+mn-cs"/>
            </a:rPr>
            <a:t>1</a:t>
          </a:r>
        </a:p>
      </dsp:txBody>
      <dsp:txXfrm rot="-5400000">
        <a:off x="0" y="248514"/>
        <a:ext cx="497028" cy="213012"/>
      </dsp:txXfrm>
    </dsp:sp>
    <dsp:sp modelId="{983E4975-6E43-4536-852C-A53F308FC754}">
      <dsp:nvSpPr>
        <dsp:cNvPr id="0" name=""/>
        <dsp:cNvSpPr/>
      </dsp:nvSpPr>
      <dsp:spPr>
        <a:xfrm rot="5400000">
          <a:off x="4170529" y="-3670973"/>
          <a:ext cx="461768" cy="78087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rgbClr val="F7C2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libri"/>
              <a:ea typeface="+mn-ea"/>
              <a:cs typeface="+mn-cs"/>
            </a:rPr>
            <a:t>Rater enters the ratings, Justification for Interim Evaluation, and the Interim Development Plan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libri"/>
              <a:ea typeface="+mn-ea"/>
              <a:cs typeface="+mn-cs"/>
            </a:rPr>
            <a:t>Rater hits "submit" which shares the ePAR with the Ratee</a:t>
          </a:r>
        </a:p>
      </dsp:txBody>
      <dsp:txXfrm rot="-5400000">
        <a:off x="497028" y="25070"/>
        <a:ext cx="7786229" cy="416684"/>
      </dsp:txXfrm>
    </dsp:sp>
    <dsp:sp modelId="{6D9C5106-1BCB-4245-8E67-14F7C062B8DB}">
      <dsp:nvSpPr>
        <dsp:cNvPr id="0" name=""/>
        <dsp:cNvSpPr/>
      </dsp:nvSpPr>
      <dsp:spPr>
        <a:xfrm rot="5400000">
          <a:off x="-106506" y="749960"/>
          <a:ext cx="710040" cy="497028"/>
        </a:xfrm>
        <a:prstGeom prst="chevron">
          <a:avLst/>
        </a:prstGeom>
        <a:solidFill>
          <a:srgbClr val="F7C21C"/>
        </a:solidFill>
        <a:ln w="12700" cap="flat" cmpd="sng" algn="in">
          <a:solidFill>
            <a:srgbClr val="F7C2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latin typeface="Calibri"/>
              <a:ea typeface="+mn-ea"/>
              <a:cs typeface="+mn-cs"/>
            </a:rPr>
            <a:t>2</a:t>
          </a:r>
        </a:p>
      </dsp:txBody>
      <dsp:txXfrm rot="-5400000">
        <a:off x="0" y="891968"/>
        <a:ext cx="497028" cy="213012"/>
      </dsp:txXfrm>
    </dsp:sp>
    <dsp:sp modelId="{EB550C8E-71DD-4FE6-87F2-780B796058C6}">
      <dsp:nvSpPr>
        <dsp:cNvPr id="0" name=""/>
        <dsp:cNvSpPr/>
      </dsp:nvSpPr>
      <dsp:spPr>
        <a:xfrm rot="5400000">
          <a:off x="4170651" y="-3064021"/>
          <a:ext cx="461526" cy="78087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rgbClr val="F7C2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libri"/>
              <a:ea typeface="+mn-ea"/>
              <a:cs typeface="+mn-cs"/>
            </a:rPr>
            <a:t>Ratee reviews the ratings, Justification for Interim Evaluation, and the Interim Development Plan set by the Rater</a:t>
          </a:r>
        </a:p>
      </dsp:txBody>
      <dsp:txXfrm rot="-5400000">
        <a:off x="497029" y="632131"/>
        <a:ext cx="7786241" cy="416466"/>
      </dsp:txXfrm>
    </dsp:sp>
    <dsp:sp modelId="{383E286B-0AD5-4E6D-BA5F-8EBE5BAC6F58}">
      <dsp:nvSpPr>
        <dsp:cNvPr id="0" name=""/>
        <dsp:cNvSpPr/>
      </dsp:nvSpPr>
      <dsp:spPr>
        <a:xfrm rot="5400000">
          <a:off x="-106506" y="1386573"/>
          <a:ext cx="710040" cy="497028"/>
        </a:xfrm>
        <a:prstGeom prst="chevron">
          <a:avLst/>
        </a:prstGeom>
        <a:solidFill>
          <a:srgbClr val="F7C21C"/>
        </a:solidFill>
        <a:ln w="12700" cap="flat" cmpd="sng" algn="in">
          <a:solidFill>
            <a:srgbClr val="F7C2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Calibri"/>
              <a:ea typeface="+mn-ea"/>
              <a:cs typeface="+mn-cs"/>
            </a:rPr>
            <a:t>3</a:t>
          </a:r>
        </a:p>
      </dsp:txBody>
      <dsp:txXfrm rot="-5400000">
        <a:off x="0" y="1528581"/>
        <a:ext cx="497028" cy="213012"/>
      </dsp:txXfrm>
    </dsp:sp>
    <dsp:sp modelId="{4F58249D-7E4D-430B-A423-07F8270FC644}">
      <dsp:nvSpPr>
        <dsp:cNvPr id="0" name=""/>
        <dsp:cNvSpPr/>
      </dsp:nvSpPr>
      <dsp:spPr>
        <a:xfrm rot="5400000">
          <a:off x="4170651" y="-2393555"/>
          <a:ext cx="461526" cy="78087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rgbClr val="F7C2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libri"/>
              <a:ea typeface="+mn-ea"/>
              <a:cs typeface="+mn-cs"/>
            </a:rPr>
            <a:t>Rater schedules face-to-face meeting with the Ratee to discuss the Interim ePAR</a:t>
          </a:r>
        </a:p>
      </dsp:txBody>
      <dsp:txXfrm rot="-5400000">
        <a:off x="497029" y="1302597"/>
        <a:ext cx="7786241" cy="416466"/>
      </dsp:txXfrm>
    </dsp:sp>
    <dsp:sp modelId="{95917B80-D5BD-4E06-9642-71F21204C116}">
      <dsp:nvSpPr>
        <dsp:cNvPr id="0" name=""/>
        <dsp:cNvSpPr/>
      </dsp:nvSpPr>
      <dsp:spPr>
        <a:xfrm rot="5400000">
          <a:off x="-106506" y="2023186"/>
          <a:ext cx="710040" cy="497028"/>
        </a:xfrm>
        <a:prstGeom prst="chevron">
          <a:avLst/>
        </a:prstGeom>
        <a:solidFill>
          <a:srgbClr val="F7C21C"/>
        </a:solidFill>
        <a:ln w="12700" cap="flat" cmpd="sng" algn="in">
          <a:solidFill>
            <a:srgbClr val="F7C2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Calibri"/>
              <a:ea typeface="+mn-ea"/>
              <a:cs typeface="+mn-cs"/>
            </a:rPr>
            <a:t>4</a:t>
          </a:r>
        </a:p>
      </dsp:txBody>
      <dsp:txXfrm rot="-5400000">
        <a:off x="0" y="2165194"/>
        <a:ext cx="497028" cy="213012"/>
      </dsp:txXfrm>
    </dsp:sp>
    <dsp:sp modelId="{0DC034FF-4B7A-4B1A-9FA7-D9E00A39E2F3}">
      <dsp:nvSpPr>
        <dsp:cNvPr id="0" name=""/>
        <dsp:cNvSpPr/>
      </dsp:nvSpPr>
      <dsp:spPr>
        <a:xfrm rot="5400000">
          <a:off x="4170651" y="-1756942"/>
          <a:ext cx="461526" cy="78087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rgbClr val="F7C2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libri"/>
              <a:ea typeface="+mn-ea"/>
              <a:cs typeface="+mn-cs"/>
            </a:rPr>
            <a:t>Rater and Ratee hold face-to-face meeting</a:t>
          </a:r>
        </a:p>
      </dsp:txBody>
      <dsp:txXfrm rot="-5400000">
        <a:off x="497029" y="1939210"/>
        <a:ext cx="7786241" cy="416466"/>
      </dsp:txXfrm>
    </dsp:sp>
    <dsp:sp modelId="{3A27CEC3-0498-474F-A93A-547B775A8ECA}">
      <dsp:nvSpPr>
        <dsp:cNvPr id="0" name=""/>
        <dsp:cNvSpPr/>
      </dsp:nvSpPr>
      <dsp:spPr>
        <a:xfrm rot="5400000">
          <a:off x="-106506" y="2659798"/>
          <a:ext cx="710040" cy="497028"/>
        </a:xfrm>
        <a:prstGeom prst="chevron">
          <a:avLst/>
        </a:prstGeom>
        <a:solidFill>
          <a:srgbClr val="F7C21C"/>
        </a:solidFill>
        <a:ln w="12700" cap="flat" cmpd="sng" algn="in">
          <a:solidFill>
            <a:srgbClr val="F7C2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latin typeface="Calibri"/>
              <a:ea typeface="+mn-ea"/>
              <a:cs typeface="+mn-cs"/>
            </a:rPr>
            <a:t>5</a:t>
          </a:r>
        </a:p>
      </dsp:txBody>
      <dsp:txXfrm rot="-5400000">
        <a:off x="0" y="2801806"/>
        <a:ext cx="497028" cy="213012"/>
      </dsp:txXfrm>
    </dsp:sp>
    <dsp:sp modelId="{D29E1BFE-9F86-47E1-A7A2-A44A2A6BEBDB}">
      <dsp:nvSpPr>
        <dsp:cNvPr id="0" name=""/>
        <dsp:cNvSpPr/>
      </dsp:nvSpPr>
      <dsp:spPr>
        <a:xfrm rot="5400000">
          <a:off x="4170651" y="-1120330"/>
          <a:ext cx="461526" cy="78087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rgbClr val="F7C2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libri"/>
              <a:ea typeface="+mn-ea"/>
              <a:cs typeface="+mn-cs"/>
            </a:rPr>
            <a:t>Rater makes any edits to ePAR discussed in the meeting (if necessary)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libri"/>
              <a:ea typeface="+mn-ea"/>
              <a:cs typeface="+mn-cs"/>
            </a:rPr>
            <a:t>Rater confirms the face-to-face meeting in the ePAR system</a:t>
          </a:r>
        </a:p>
      </dsp:txBody>
      <dsp:txXfrm rot="-5400000">
        <a:off x="497029" y="2575822"/>
        <a:ext cx="7786241" cy="416466"/>
      </dsp:txXfrm>
    </dsp:sp>
    <dsp:sp modelId="{C540C4F4-CFE7-4359-96D1-2025706F2A0B}">
      <dsp:nvSpPr>
        <dsp:cNvPr id="0" name=""/>
        <dsp:cNvSpPr/>
      </dsp:nvSpPr>
      <dsp:spPr>
        <a:xfrm rot="5400000">
          <a:off x="-106506" y="3296411"/>
          <a:ext cx="710040" cy="497028"/>
        </a:xfrm>
        <a:prstGeom prst="chevron">
          <a:avLst/>
        </a:prstGeom>
        <a:solidFill>
          <a:srgbClr val="F7C21C"/>
        </a:solidFill>
        <a:ln w="12700" cap="flat" cmpd="sng" algn="in">
          <a:solidFill>
            <a:srgbClr val="F7C2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latin typeface="Calibri"/>
              <a:ea typeface="+mn-ea"/>
              <a:cs typeface="+mn-cs"/>
            </a:rPr>
            <a:t>6</a:t>
          </a:r>
        </a:p>
      </dsp:txBody>
      <dsp:txXfrm rot="-5400000">
        <a:off x="0" y="3438419"/>
        <a:ext cx="497028" cy="213012"/>
      </dsp:txXfrm>
    </dsp:sp>
    <dsp:sp modelId="{32F65FC5-FCD2-411A-AD1B-28B698DABC44}">
      <dsp:nvSpPr>
        <dsp:cNvPr id="0" name=""/>
        <dsp:cNvSpPr/>
      </dsp:nvSpPr>
      <dsp:spPr>
        <a:xfrm rot="5400000">
          <a:off x="4170651" y="-483717"/>
          <a:ext cx="461526" cy="78087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rgbClr val="F7C2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libri"/>
              <a:ea typeface="+mn-ea"/>
              <a:cs typeface="+mn-cs"/>
            </a:rPr>
            <a:t>Ratee reviews, comments, and signs ePAR</a:t>
          </a:r>
        </a:p>
      </dsp:txBody>
      <dsp:txXfrm rot="-5400000">
        <a:off x="497029" y="3212435"/>
        <a:ext cx="7786241" cy="416466"/>
      </dsp:txXfrm>
    </dsp:sp>
    <dsp:sp modelId="{CB4640CA-85BB-4E5F-966F-6A18AFDC6734}">
      <dsp:nvSpPr>
        <dsp:cNvPr id="0" name=""/>
        <dsp:cNvSpPr/>
      </dsp:nvSpPr>
      <dsp:spPr>
        <a:xfrm rot="5400000">
          <a:off x="-106506" y="3933024"/>
          <a:ext cx="710040" cy="497028"/>
        </a:xfrm>
        <a:prstGeom prst="chevron">
          <a:avLst/>
        </a:prstGeom>
        <a:solidFill>
          <a:srgbClr val="F7C21C"/>
        </a:solidFill>
        <a:ln w="12700" cap="flat" cmpd="sng" algn="in">
          <a:solidFill>
            <a:srgbClr val="F7C2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Calibri"/>
              <a:ea typeface="+mn-ea"/>
              <a:cs typeface="+mn-cs"/>
            </a:rPr>
            <a:t>7</a:t>
          </a:r>
        </a:p>
      </dsp:txBody>
      <dsp:txXfrm rot="-5400000">
        <a:off x="0" y="4075032"/>
        <a:ext cx="497028" cy="213012"/>
      </dsp:txXfrm>
    </dsp:sp>
    <dsp:sp modelId="{1584F3A0-7DD3-4B8E-ABD6-2C995E76D8AF}">
      <dsp:nvSpPr>
        <dsp:cNvPr id="0" name=""/>
        <dsp:cNvSpPr/>
      </dsp:nvSpPr>
      <dsp:spPr>
        <a:xfrm rot="5400000">
          <a:off x="4170651" y="135186"/>
          <a:ext cx="461526" cy="78087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rgbClr val="F7C2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libri"/>
              <a:ea typeface="+mn-ea"/>
              <a:cs typeface="+mn-cs"/>
            </a:rPr>
            <a:t>Rater reviews, comments, and signs ePAR</a:t>
          </a:r>
        </a:p>
      </dsp:txBody>
      <dsp:txXfrm rot="-5400000">
        <a:off x="497029" y="3831338"/>
        <a:ext cx="7786241" cy="416466"/>
      </dsp:txXfrm>
    </dsp:sp>
    <dsp:sp modelId="{DD2F0D10-10D7-44A5-80C9-362076AEF5FB}">
      <dsp:nvSpPr>
        <dsp:cNvPr id="0" name=""/>
        <dsp:cNvSpPr/>
      </dsp:nvSpPr>
      <dsp:spPr>
        <a:xfrm rot="5400000">
          <a:off x="-106506" y="4569637"/>
          <a:ext cx="710040" cy="497028"/>
        </a:xfrm>
        <a:prstGeom prst="chevron">
          <a:avLst/>
        </a:prstGeom>
        <a:solidFill>
          <a:srgbClr val="F7C21C"/>
        </a:solidFill>
        <a:ln w="12700" cap="flat" cmpd="sng" algn="in">
          <a:solidFill>
            <a:srgbClr val="F7C2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latin typeface="Calibri"/>
              <a:ea typeface="+mn-ea"/>
              <a:cs typeface="+mn-cs"/>
            </a:rPr>
            <a:t>8</a:t>
          </a:r>
        </a:p>
      </dsp:txBody>
      <dsp:txXfrm rot="-5400000">
        <a:off x="0" y="4711645"/>
        <a:ext cx="497028" cy="213012"/>
      </dsp:txXfrm>
    </dsp:sp>
    <dsp:sp modelId="{6C3D0BBA-091F-41BB-9BDB-44822E8401E0}">
      <dsp:nvSpPr>
        <dsp:cNvPr id="0" name=""/>
        <dsp:cNvSpPr/>
      </dsp:nvSpPr>
      <dsp:spPr>
        <a:xfrm rot="5400000">
          <a:off x="4170651" y="789508"/>
          <a:ext cx="461526" cy="78087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rgbClr val="F7C2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libri"/>
              <a:ea typeface="+mn-ea"/>
              <a:cs typeface="+mn-cs"/>
            </a:rPr>
            <a:t>Reviewer reviews, comments, and signs ePAR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libri"/>
              <a:ea typeface="+mn-ea"/>
              <a:cs typeface="+mn-cs"/>
            </a:rPr>
            <a:t>When the  Reviewer signs, the ePAR is then automatically sent to HR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497029" y="4485660"/>
        <a:ext cx="7786241" cy="4164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6B2C4-EB3F-4603-83A1-483946589374}">
      <dsp:nvSpPr>
        <dsp:cNvPr id="0" name=""/>
        <dsp:cNvSpPr/>
      </dsp:nvSpPr>
      <dsp:spPr>
        <a:xfrm rot="5400000">
          <a:off x="-106538" y="113303"/>
          <a:ext cx="710257" cy="497180"/>
        </a:xfrm>
        <a:prstGeom prst="chevron">
          <a:avLst/>
        </a:prstGeom>
        <a:solidFill>
          <a:srgbClr val="F7C21C"/>
        </a:solidFill>
        <a:ln w="12700" cap="flat" cmpd="sng" algn="in">
          <a:solidFill>
            <a:srgbClr val="F7C2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latin typeface="Calibri"/>
              <a:ea typeface="+mn-ea"/>
              <a:cs typeface="+mn-cs"/>
            </a:rPr>
            <a:t>1</a:t>
          </a:r>
        </a:p>
      </dsp:txBody>
      <dsp:txXfrm rot="-5400000">
        <a:off x="1" y="255354"/>
        <a:ext cx="497180" cy="213077"/>
      </dsp:txXfrm>
    </dsp:sp>
    <dsp:sp modelId="{983E4975-6E43-4536-852C-A53F308FC754}">
      <dsp:nvSpPr>
        <dsp:cNvPr id="0" name=""/>
        <dsp:cNvSpPr/>
      </dsp:nvSpPr>
      <dsp:spPr>
        <a:xfrm rot="5400000">
          <a:off x="3941935" y="-3442225"/>
          <a:ext cx="461910" cy="73514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rgbClr val="F7C2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libri"/>
              <a:ea typeface="+mn-ea"/>
              <a:cs typeface="+mn-cs"/>
            </a:rPr>
            <a:t>Rater enters the ratings, Justification for Final Evaluation, and the Final Development Plan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libri"/>
              <a:ea typeface="+mn-ea"/>
              <a:cs typeface="+mn-cs"/>
            </a:rPr>
            <a:t>Rater hits "submit" which shares the ePAR with the Ratee</a:t>
          </a:r>
        </a:p>
      </dsp:txBody>
      <dsp:txXfrm rot="-5400000">
        <a:off x="497181" y="25078"/>
        <a:ext cx="7328870" cy="416812"/>
      </dsp:txXfrm>
    </dsp:sp>
    <dsp:sp modelId="{6D9C5106-1BCB-4245-8E67-14F7C062B8DB}">
      <dsp:nvSpPr>
        <dsp:cNvPr id="0" name=""/>
        <dsp:cNvSpPr/>
      </dsp:nvSpPr>
      <dsp:spPr>
        <a:xfrm rot="5400000">
          <a:off x="-106538" y="750133"/>
          <a:ext cx="710257" cy="497180"/>
        </a:xfrm>
        <a:prstGeom prst="chevron">
          <a:avLst/>
        </a:prstGeom>
        <a:solidFill>
          <a:srgbClr val="F7C21C"/>
        </a:solidFill>
        <a:ln w="12700" cap="flat" cmpd="sng" algn="in">
          <a:solidFill>
            <a:srgbClr val="F7C2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latin typeface="Calibri"/>
              <a:ea typeface="+mn-ea"/>
              <a:cs typeface="+mn-cs"/>
            </a:rPr>
            <a:t>2</a:t>
          </a:r>
        </a:p>
      </dsp:txBody>
      <dsp:txXfrm rot="-5400000">
        <a:off x="1" y="892184"/>
        <a:ext cx="497180" cy="213077"/>
      </dsp:txXfrm>
    </dsp:sp>
    <dsp:sp modelId="{EB550C8E-71DD-4FE6-87F2-780B796058C6}">
      <dsp:nvSpPr>
        <dsp:cNvPr id="0" name=""/>
        <dsp:cNvSpPr/>
      </dsp:nvSpPr>
      <dsp:spPr>
        <a:xfrm rot="5400000">
          <a:off x="3942056" y="-2801280"/>
          <a:ext cx="461667" cy="73514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rgbClr val="F7C2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libri"/>
              <a:ea typeface="+mn-ea"/>
              <a:cs typeface="+mn-cs"/>
            </a:rPr>
            <a:t>Ratee reviews the ratings, Justification for Final Evaluation, and the </a:t>
          </a:r>
          <a:r>
            <a:rPr lang="en-US" sz="1400" kern="1200" dirty="0" smtClean="0">
              <a:latin typeface="Calibri"/>
              <a:ea typeface="+mn-ea"/>
              <a:cs typeface="+mn-cs"/>
            </a:rPr>
            <a:t>Final Development </a:t>
          </a:r>
          <a:r>
            <a:rPr lang="en-US" sz="1400" kern="1200" dirty="0">
              <a:latin typeface="Calibri"/>
              <a:ea typeface="+mn-ea"/>
              <a:cs typeface="+mn-cs"/>
            </a:rPr>
            <a:t>Plan set by the Rater</a:t>
          </a:r>
        </a:p>
      </dsp:txBody>
      <dsp:txXfrm rot="-5400000">
        <a:off x="497181" y="666132"/>
        <a:ext cx="7328882" cy="416593"/>
      </dsp:txXfrm>
    </dsp:sp>
    <dsp:sp modelId="{383E286B-0AD5-4E6D-BA5F-8EBE5BAC6F58}">
      <dsp:nvSpPr>
        <dsp:cNvPr id="0" name=""/>
        <dsp:cNvSpPr/>
      </dsp:nvSpPr>
      <dsp:spPr>
        <a:xfrm rot="5400000">
          <a:off x="-106538" y="1386964"/>
          <a:ext cx="710257" cy="497180"/>
        </a:xfrm>
        <a:prstGeom prst="chevron">
          <a:avLst/>
        </a:prstGeom>
        <a:solidFill>
          <a:srgbClr val="F7C21C"/>
        </a:solidFill>
        <a:ln w="12700" cap="flat" cmpd="sng" algn="in">
          <a:solidFill>
            <a:srgbClr val="F7C2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latin typeface="Calibri"/>
              <a:ea typeface="+mn-ea"/>
              <a:cs typeface="+mn-cs"/>
            </a:rPr>
            <a:t>3</a:t>
          </a:r>
        </a:p>
      </dsp:txBody>
      <dsp:txXfrm rot="-5400000">
        <a:off x="1" y="1529015"/>
        <a:ext cx="497180" cy="213077"/>
      </dsp:txXfrm>
    </dsp:sp>
    <dsp:sp modelId="{4F58249D-7E4D-430B-A423-07F8270FC644}">
      <dsp:nvSpPr>
        <dsp:cNvPr id="0" name=""/>
        <dsp:cNvSpPr/>
      </dsp:nvSpPr>
      <dsp:spPr>
        <a:xfrm rot="5400000">
          <a:off x="3942056" y="-2164450"/>
          <a:ext cx="461667" cy="73514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rgbClr val="F7C2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libri"/>
              <a:ea typeface="+mn-ea"/>
              <a:cs typeface="+mn-cs"/>
            </a:rPr>
            <a:t>Rater schedules face-to-face meeting with the Ratee to discuss the  Final ePAR</a:t>
          </a:r>
        </a:p>
      </dsp:txBody>
      <dsp:txXfrm rot="-5400000">
        <a:off x="497181" y="1302962"/>
        <a:ext cx="7328882" cy="416593"/>
      </dsp:txXfrm>
    </dsp:sp>
    <dsp:sp modelId="{95917B80-D5BD-4E06-9642-71F21204C116}">
      <dsp:nvSpPr>
        <dsp:cNvPr id="0" name=""/>
        <dsp:cNvSpPr/>
      </dsp:nvSpPr>
      <dsp:spPr>
        <a:xfrm rot="5400000">
          <a:off x="-106538" y="2023794"/>
          <a:ext cx="710257" cy="497180"/>
        </a:xfrm>
        <a:prstGeom prst="chevron">
          <a:avLst/>
        </a:prstGeom>
        <a:solidFill>
          <a:srgbClr val="F7C21C"/>
        </a:solidFill>
        <a:ln w="12700" cap="flat" cmpd="sng" algn="in">
          <a:solidFill>
            <a:srgbClr val="F7C2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latin typeface="Calibri"/>
              <a:ea typeface="+mn-ea"/>
              <a:cs typeface="+mn-cs"/>
            </a:rPr>
            <a:t>4</a:t>
          </a:r>
        </a:p>
      </dsp:txBody>
      <dsp:txXfrm rot="-5400000">
        <a:off x="1" y="2165845"/>
        <a:ext cx="497180" cy="213077"/>
      </dsp:txXfrm>
    </dsp:sp>
    <dsp:sp modelId="{0DC034FF-4B7A-4B1A-9FA7-D9E00A39E2F3}">
      <dsp:nvSpPr>
        <dsp:cNvPr id="0" name=""/>
        <dsp:cNvSpPr/>
      </dsp:nvSpPr>
      <dsp:spPr>
        <a:xfrm rot="5400000">
          <a:off x="3942056" y="-1527620"/>
          <a:ext cx="461667" cy="73514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rgbClr val="F7C2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libri"/>
              <a:ea typeface="+mn-ea"/>
              <a:cs typeface="+mn-cs"/>
            </a:rPr>
            <a:t>Rater and Ratee hold face-to-face meeting</a:t>
          </a:r>
        </a:p>
      </dsp:txBody>
      <dsp:txXfrm rot="-5400000">
        <a:off x="497181" y="1939792"/>
        <a:ext cx="7328882" cy="416593"/>
      </dsp:txXfrm>
    </dsp:sp>
    <dsp:sp modelId="{3A27CEC3-0498-474F-A93A-547B775A8ECA}">
      <dsp:nvSpPr>
        <dsp:cNvPr id="0" name=""/>
        <dsp:cNvSpPr/>
      </dsp:nvSpPr>
      <dsp:spPr>
        <a:xfrm rot="5400000">
          <a:off x="-106538" y="2621212"/>
          <a:ext cx="710257" cy="497180"/>
        </a:xfrm>
        <a:prstGeom prst="chevron">
          <a:avLst/>
        </a:prstGeom>
        <a:solidFill>
          <a:srgbClr val="F7C21C"/>
        </a:solidFill>
        <a:ln w="12700" cap="flat" cmpd="sng" algn="in">
          <a:solidFill>
            <a:srgbClr val="F7C2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Calibri"/>
              <a:ea typeface="+mn-ea"/>
              <a:cs typeface="+mn-cs"/>
            </a:rPr>
            <a:t>5</a:t>
          </a:r>
        </a:p>
      </dsp:txBody>
      <dsp:txXfrm rot="-5400000">
        <a:off x="1" y="2763263"/>
        <a:ext cx="497180" cy="213077"/>
      </dsp:txXfrm>
    </dsp:sp>
    <dsp:sp modelId="{D29E1BFE-9F86-47E1-A7A2-A44A2A6BEBDB}">
      <dsp:nvSpPr>
        <dsp:cNvPr id="0" name=""/>
        <dsp:cNvSpPr/>
      </dsp:nvSpPr>
      <dsp:spPr>
        <a:xfrm rot="5400000">
          <a:off x="3942056" y="-890789"/>
          <a:ext cx="461667" cy="73514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rgbClr val="F7C2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libri"/>
              <a:ea typeface="+mn-ea"/>
              <a:cs typeface="+mn-cs"/>
            </a:rPr>
            <a:t>Rater makes any edits to ePAR discussed in the meeting (if necessary)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libri"/>
              <a:ea typeface="+mn-ea"/>
              <a:cs typeface="+mn-cs"/>
            </a:rPr>
            <a:t>Rater confirms the face-to-face meeting in the ePAR system</a:t>
          </a:r>
        </a:p>
      </dsp:txBody>
      <dsp:txXfrm rot="-5400000">
        <a:off x="497181" y="2576623"/>
        <a:ext cx="7328882" cy="416593"/>
      </dsp:txXfrm>
    </dsp:sp>
    <dsp:sp modelId="{C540C4F4-CFE7-4359-96D1-2025706F2A0B}">
      <dsp:nvSpPr>
        <dsp:cNvPr id="0" name=""/>
        <dsp:cNvSpPr/>
      </dsp:nvSpPr>
      <dsp:spPr>
        <a:xfrm rot="5400000">
          <a:off x="-106538" y="3297455"/>
          <a:ext cx="710257" cy="497180"/>
        </a:xfrm>
        <a:prstGeom prst="chevron">
          <a:avLst/>
        </a:prstGeom>
        <a:solidFill>
          <a:srgbClr val="F7C21C"/>
        </a:solidFill>
        <a:ln w="12700" cap="flat" cmpd="sng" algn="in">
          <a:solidFill>
            <a:srgbClr val="F7C2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latin typeface="Calibri"/>
              <a:ea typeface="+mn-ea"/>
              <a:cs typeface="+mn-cs"/>
            </a:rPr>
            <a:t>6</a:t>
          </a:r>
        </a:p>
      </dsp:txBody>
      <dsp:txXfrm rot="-5400000">
        <a:off x="1" y="3439506"/>
        <a:ext cx="497180" cy="213077"/>
      </dsp:txXfrm>
    </dsp:sp>
    <dsp:sp modelId="{32F65FC5-FCD2-411A-AD1B-28B698DABC44}">
      <dsp:nvSpPr>
        <dsp:cNvPr id="0" name=""/>
        <dsp:cNvSpPr/>
      </dsp:nvSpPr>
      <dsp:spPr>
        <a:xfrm rot="5400000">
          <a:off x="3942056" y="-253959"/>
          <a:ext cx="461667" cy="73514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rgbClr val="F7C2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libri"/>
              <a:ea typeface="+mn-ea"/>
              <a:cs typeface="+mn-cs"/>
            </a:rPr>
            <a:t>Ratee reviews, comments, and signs ePAR</a:t>
          </a:r>
        </a:p>
      </dsp:txBody>
      <dsp:txXfrm rot="-5400000">
        <a:off x="497181" y="3213453"/>
        <a:ext cx="7328882" cy="416593"/>
      </dsp:txXfrm>
    </dsp:sp>
    <dsp:sp modelId="{CB4640CA-85BB-4E5F-966F-6A18AFDC6734}">
      <dsp:nvSpPr>
        <dsp:cNvPr id="0" name=""/>
        <dsp:cNvSpPr/>
      </dsp:nvSpPr>
      <dsp:spPr>
        <a:xfrm rot="5400000">
          <a:off x="-106538" y="3916536"/>
          <a:ext cx="710257" cy="497180"/>
        </a:xfrm>
        <a:prstGeom prst="chevron">
          <a:avLst/>
        </a:prstGeom>
        <a:solidFill>
          <a:srgbClr val="F7C21C"/>
        </a:solidFill>
        <a:ln w="12700" cap="flat" cmpd="sng" algn="in">
          <a:solidFill>
            <a:srgbClr val="F7C2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latin typeface="Calibri"/>
              <a:ea typeface="+mn-ea"/>
              <a:cs typeface="+mn-cs"/>
            </a:rPr>
            <a:t>7</a:t>
          </a:r>
        </a:p>
      </dsp:txBody>
      <dsp:txXfrm rot="-5400000">
        <a:off x="1" y="4058587"/>
        <a:ext cx="497180" cy="213077"/>
      </dsp:txXfrm>
    </dsp:sp>
    <dsp:sp modelId="{1584F3A0-7DD3-4B8E-ABD6-2C995E76D8AF}">
      <dsp:nvSpPr>
        <dsp:cNvPr id="0" name=""/>
        <dsp:cNvSpPr/>
      </dsp:nvSpPr>
      <dsp:spPr>
        <a:xfrm rot="5400000">
          <a:off x="3894492" y="363933"/>
          <a:ext cx="461667" cy="73514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rgbClr val="F7C2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libri"/>
              <a:ea typeface="+mn-ea"/>
              <a:cs typeface="+mn-cs"/>
            </a:rPr>
            <a:t>Rater reviews, comments, and signs ePAR</a:t>
          </a:r>
        </a:p>
      </dsp:txBody>
      <dsp:txXfrm rot="-5400000">
        <a:off x="449617" y="3831346"/>
        <a:ext cx="7328882" cy="416593"/>
      </dsp:txXfrm>
    </dsp:sp>
    <dsp:sp modelId="{DD2F0D10-10D7-44A5-80C9-362076AEF5FB}">
      <dsp:nvSpPr>
        <dsp:cNvPr id="0" name=""/>
        <dsp:cNvSpPr/>
      </dsp:nvSpPr>
      <dsp:spPr>
        <a:xfrm rot="5400000">
          <a:off x="-106538" y="4571116"/>
          <a:ext cx="710257" cy="497180"/>
        </a:xfrm>
        <a:prstGeom prst="chevron">
          <a:avLst/>
        </a:prstGeom>
        <a:solidFill>
          <a:srgbClr val="F7C21C"/>
        </a:solidFill>
        <a:ln w="12700" cap="flat" cmpd="sng" algn="in">
          <a:solidFill>
            <a:srgbClr val="F7C2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Calibri"/>
              <a:ea typeface="+mn-ea"/>
              <a:cs typeface="+mn-cs"/>
            </a:rPr>
            <a:t>8</a:t>
          </a:r>
        </a:p>
      </dsp:txBody>
      <dsp:txXfrm rot="-5400000">
        <a:off x="1" y="4713167"/>
        <a:ext cx="497180" cy="213077"/>
      </dsp:txXfrm>
    </dsp:sp>
    <dsp:sp modelId="{6C3D0BBA-091F-41BB-9BDB-44822E8401E0}">
      <dsp:nvSpPr>
        <dsp:cNvPr id="0" name=""/>
        <dsp:cNvSpPr/>
      </dsp:nvSpPr>
      <dsp:spPr>
        <a:xfrm rot="5400000">
          <a:off x="3942056" y="1050923"/>
          <a:ext cx="461667" cy="73514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rgbClr val="F7C2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libri"/>
              <a:ea typeface="+mn-ea"/>
              <a:cs typeface="+mn-cs"/>
            </a:rPr>
            <a:t>Reviewer reviews, comments, and signs ePAR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Calibri"/>
              <a:ea typeface="+mn-ea"/>
              <a:cs typeface="+mn-cs"/>
            </a:rPr>
            <a:t>When the  Reviewer signs, the ePAR is then automatically sent to HR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497181" y="4518336"/>
        <a:ext cx="7328882" cy="416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185" cy="464820"/>
          </a:xfrm>
          <a:prstGeom prst="rect">
            <a:avLst/>
          </a:prstGeom>
        </p:spPr>
        <p:txBody>
          <a:bodyPr vert="horz" lIns="92293" tIns="46148" rIns="92293" bIns="46148" rtlCol="0"/>
          <a:lstStyle>
            <a:lvl1pPr algn="l" eaLnBrk="0" hangingPunct="0">
              <a:defRPr sz="1200">
                <a:latin typeface="Georgia" pitchFamily="-64" charset="0"/>
                <a:ea typeface="Geneva" pitchFamily="-64" charset="0"/>
                <a:cs typeface="Geneva" pitchFamily="-6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280" y="0"/>
            <a:ext cx="2971185" cy="464820"/>
          </a:xfrm>
          <a:prstGeom prst="rect">
            <a:avLst/>
          </a:prstGeom>
        </p:spPr>
        <p:txBody>
          <a:bodyPr vert="horz" lIns="92293" tIns="46148" rIns="92293" bIns="46148" rtlCol="0"/>
          <a:lstStyle>
            <a:lvl1pPr algn="r" eaLnBrk="0" hangingPunct="0">
              <a:defRPr sz="1200">
                <a:latin typeface="Georgia" pitchFamily="-64" charset="0"/>
                <a:ea typeface="Geneva" pitchFamily="-64" charset="0"/>
                <a:cs typeface="Geneva" pitchFamily="-64" charset="0"/>
              </a:defRPr>
            </a:lvl1pPr>
          </a:lstStyle>
          <a:p>
            <a:pPr>
              <a:defRPr/>
            </a:pPr>
            <a:fld id="{B6E80E0D-FAFB-4B77-8DB5-7B6D080A6B43}" type="datetimeFigureOut">
              <a:rPr lang="en-US"/>
              <a:pPr>
                <a:defRPr/>
              </a:pPr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015"/>
            <a:ext cx="2971185" cy="464820"/>
          </a:xfrm>
          <a:prstGeom prst="rect">
            <a:avLst/>
          </a:prstGeom>
        </p:spPr>
        <p:txBody>
          <a:bodyPr vert="horz" lIns="92293" tIns="46148" rIns="92293" bIns="46148" rtlCol="0" anchor="b"/>
          <a:lstStyle>
            <a:lvl1pPr algn="l" eaLnBrk="0" hangingPunct="0">
              <a:defRPr sz="1200">
                <a:latin typeface="Georgia" pitchFamily="-64" charset="0"/>
                <a:ea typeface="Geneva" pitchFamily="-64" charset="0"/>
                <a:cs typeface="Geneva" pitchFamily="-6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280" y="8830015"/>
            <a:ext cx="2971185" cy="464820"/>
          </a:xfrm>
          <a:prstGeom prst="rect">
            <a:avLst/>
          </a:prstGeom>
        </p:spPr>
        <p:txBody>
          <a:bodyPr vert="horz" lIns="92293" tIns="46148" rIns="92293" bIns="46148" rtlCol="0" anchor="b"/>
          <a:lstStyle>
            <a:lvl1pPr algn="r" eaLnBrk="0" hangingPunct="0">
              <a:defRPr sz="1200">
                <a:latin typeface="Georgia" pitchFamily="-64" charset="0"/>
                <a:ea typeface="Geneva" pitchFamily="-64" charset="0"/>
                <a:cs typeface="Geneva" pitchFamily="-64" charset="0"/>
              </a:defRPr>
            </a:lvl1pPr>
          </a:lstStyle>
          <a:p>
            <a:pPr>
              <a:defRPr/>
            </a:pPr>
            <a:fld id="{7BD9EF64-E68E-442A-B243-AAC87167A7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81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71185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3" tIns="46148" rIns="92293" bIns="4614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Georgia" pitchFamily="-64" charset="0"/>
                <a:ea typeface="Geneva" pitchFamily="-64" charset="0"/>
                <a:cs typeface="Geneva" pitchFamily="-6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816" y="0"/>
            <a:ext cx="2971185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3" tIns="46148" rIns="92293" bIns="4614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Georgia" pitchFamily="-64" charset="0"/>
                <a:ea typeface="Geneva" pitchFamily="-64" charset="0"/>
                <a:cs typeface="Geneva" pitchFamily="-6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5325"/>
            <a:ext cx="4648200" cy="3487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095" y="4415009"/>
            <a:ext cx="5029815" cy="418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3" tIns="46148" rIns="92293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1582"/>
            <a:ext cx="2971185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3" tIns="46148" rIns="92293" bIns="4614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Georgia" pitchFamily="-64" charset="0"/>
                <a:ea typeface="Geneva" pitchFamily="-64" charset="0"/>
                <a:cs typeface="Geneva" pitchFamily="-6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816" y="8831582"/>
            <a:ext cx="2971185" cy="4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3" tIns="46148" rIns="92293" bIns="4614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Georgia" pitchFamily="-64" charset="0"/>
                <a:ea typeface="Geneva" pitchFamily="-64" charset="0"/>
                <a:cs typeface="Geneva" pitchFamily="-64" charset="0"/>
              </a:defRPr>
            </a:lvl1pPr>
          </a:lstStyle>
          <a:p>
            <a:pPr>
              <a:defRPr/>
            </a:pPr>
            <a:fld id="{7599334F-9603-43DA-8370-C08C3C1BF0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93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-64" charset="0"/>
        <a:ea typeface="Geneva" pitchFamily="-64" charset="0"/>
        <a:cs typeface="Geneva" pitchFamily="-6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-64" charset="0"/>
        <a:ea typeface="Geneva" pitchFamily="-64" charset="0"/>
        <a:cs typeface="Geneva" pitchFamily="-6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-64" charset="0"/>
        <a:ea typeface="Geneva" pitchFamily="-64" charset="0"/>
        <a:cs typeface="Geneva" pitchFamily="-6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-64" charset="0"/>
        <a:ea typeface="Geneva" pitchFamily="-64" charset="0"/>
        <a:cs typeface="Geneva" pitchFamily="-6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-64" charset="0"/>
        <a:ea typeface="Geneva" pitchFamily="-64" charset="0"/>
        <a:cs typeface="Geneva" pitchFamily="-6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8263" indent="-2877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1174" indent="-2302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1643" indent="-2302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2114" indent="-2302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2583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3051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3521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3991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E90529-FBA4-4051-BAA8-9542BE85B6B8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5325"/>
            <a:ext cx="4649788" cy="3487738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90" y="4415791"/>
            <a:ext cx="5026024" cy="41849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5803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8263" indent="-2877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1174" indent="-2302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1643" indent="-2302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2114" indent="-2302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2583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3051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3521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3991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982D42-6C05-419E-A6C0-83B1516ED034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5325"/>
            <a:ext cx="4649788" cy="348773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90" y="4415791"/>
            <a:ext cx="5026024" cy="41849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8903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0939">
              <a:defRPr/>
            </a:pPr>
            <a:r>
              <a:rPr lang="en-US" dirty="0" smtClean="0"/>
              <a:t>Sign &amp; Date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9334F-9603-43DA-8370-C08C3C1BF0C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76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9334F-9603-43DA-8370-C08C3C1BF0C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24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9334F-9603-43DA-8370-C08C3C1BF0C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79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9815" indent="-28839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3562" indent="-2307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4986" indent="-2307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6411" indent="-2307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7838" indent="-230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9261" indent="-230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0686" indent="-230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2110" indent="-230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6FB79A50-8882-41EC-A24A-155B26AC821F}" type="slidenum">
              <a:rPr lang="en-US" sz="1200"/>
              <a:pPr>
                <a:defRPr/>
              </a:pPr>
              <a:t>19</a:t>
            </a:fld>
            <a:endParaRPr lang="en-US" sz="1200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522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9815" indent="-28839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3562" indent="-2307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4986" indent="-2307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6411" indent="-2307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7838" indent="-230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9261" indent="-230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0686" indent="-230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2110" indent="-230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24F1EE06-839F-4765-9004-AF65AEF36335}" type="slidenum">
              <a:rPr lang="en-US" sz="1200"/>
              <a:pPr>
                <a:defRPr/>
              </a:pPr>
              <a:t>20</a:t>
            </a:fld>
            <a:endParaRPr lang="en-US" sz="1200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50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9334F-9603-43DA-8370-C08C3C1BF0C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608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9334F-9603-43DA-8370-C08C3C1BF0C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81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9334F-9603-43DA-8370-C08C3C1BF0C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93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9334F-9603-43DA-8370-C08C3C1BF0C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10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8263" indent="-2877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1174" indent="-2302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1643" indent="-2302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2114" indent="-2302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2583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3051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3521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3991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DA7ACD-C907-4890-8AD7-B65D9FC0E6C6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5325"/>
            <a:ext cx="4649788" cy="348773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90" y="4415791"/>
            <a:ext cx="5026024" cy="41849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5708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9334F-9603-43DA-8370-C08C3C1BF0C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65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8263" indent="-2877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1174" indent="-2302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1643" indent="-2302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2114" indent="-2302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2583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3051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3521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3991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B1F09D-64A7-457F-9B14-9B11277821A4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5325"/>
            <a:ext cx="4648200" cy="348615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90" y="4415791"/>
            <a:ext cx="5026024" cy="4184994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1060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8263" indent="-2877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1174" indent="-2302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1643" indent="-2302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2114" indent="-2302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2583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3051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3521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3991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533DAB-3A3D-48B5-8EDF-2810F71F4ED2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5325"/>
            <a:ext cx="4649788" cy="348773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90" y="4415791"/>
            <a:ext cx="5026024" cy="41849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7366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8263" indent="-2877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1174" indent="-2302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1643" indent="-2302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2114" indent="-2302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2583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3051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3521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3991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533DAB-3A3D-48B5-8EDF-2810F71F4ED2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5325"/>
            <a:ext cx="4649788" cy="348773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90" y="4415791"/>
            <a:ext cx="5026024" cy="41849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Value judgments- John seems to know every loophole in the system, and uses them all the time to get around his job.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60829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75763-6592-4D1A-BE17-1C0FD652017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995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9334F-9603-43DA-8370-C08C3C1BF0C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829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9334F-9603-43DA-8370-C08C3C1BF0C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281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9334F-9603-43DA-8370-C08C3C1BF0C0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47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8263" indent="-2877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1174" indent="-2302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1643" indent="-2302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2114" indent="-2302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2583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3051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3521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3991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8DC985-792A-4B08-842F-DFCD45ED8404}" type="slidenum">
              <a:rPr lang="en-US"/>
              <a:pPr eaLnBrk="1" hangingPunct="1"/>
              <a:t>37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5325"/>
            <a:ext cx="4649788" cy="3487738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90" y="4415791"/>
            <a:ext cx="5026024" cy="41849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Mention that it is in whole numbers only</a:t>
            </a:r>
            <a:r>
              <a:rPr lang="en-US" baseline="0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02388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9334F-9603-43DA-8370-C08C3C1BF0C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04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9334F-9603-43DA-8370-C08C3C1BF0C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2122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9334F-9603-43DA-8370-C08C3C1BF0C0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4434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72" y="4416111"/>
            <a:ext cx="5030456" cy="44161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747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0855365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9334F-9603-43DA-8370-C08C3C1BF0C0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386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9334F-9603-43DA-8370-C08C3C1BF0C0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459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9334F-9603-43DA-8370-C08C3C1BF0C0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652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9334F-9603-43DA-8370-C08C3C1BF0C0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0275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9334F-9603-43DA-8370-C08C3C1BF0C0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592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9334F-9603-43DA-8370-C08C3C1BF0C0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932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75763-6592-4D1A-BE17-1C0FD6520173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1654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9334F-9603-43DA-8370-C08C3C1BF0C0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58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9334F-9603-43DA-8370-C08C3C1BF0C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9211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19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0859276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9334F-9603-43DA-8370-C08C3C1BF0C0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7178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75763-6592-4D1A-BE17-1C0FD6520173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72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9334F-9603-43DA-8370-C08C3C1BF0C0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104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9334F-9603-43DA-8370-C08C3C1BF0C0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841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9334F-9603-43DA-8370-C08C3C1BF0C0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1955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9334F-9603-43DA-8370-C08C3C1BF0C0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744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9334F-9603-43DA-8370-C08C3C1BF0C0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4538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9334F-9603-43DA-8370-C08C3C1BF0C0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366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9334F-9603-43DA-8370-C08C3C1BF0C0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00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8263" indent="-2877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1174" indent="-2302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1643" indent="-2302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2114" indent="-2302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2583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3051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3521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3991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F865FF-CEB3-4022-B225-8EC95639A864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5325"/>
            <a:ext cx="4649788" cy="348773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90" y="4415791"/>
            <a:ext cx="5026024" cy="41849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80643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9334F-9603-43DA-8370-C08C3C1BF0C0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212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8263" indent="-2877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1174" indent="-2302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1643" indent="-2302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2114" indent="-2302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2583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3051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3521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3991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2DD98F-540E-41A0-8BC6-CD1CB72D8F32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5325"/>
            <a:ext cx="4648200" cy="34861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90" y="4415791"/>
            <a:ext cx="5026024" cy="41849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710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8263" indent="-2877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1174" indent="-2302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1643" indent="-2302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2114" indent="-2302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2583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3051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3521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3991" indent="-2302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181F81-928E-4D33-B20F-97B36C7945A3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5325"/>
            <a:ext cx="4649788" cy="348773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90" y="4415791"/>
            <a:ext cx="5026024" cy="41849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7809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9334F-9603-43DA-8370-C08C3C1BF0C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79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75763-6592-4D1A-BE17-1C0FD652017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8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986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0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11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4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14764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937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003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8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2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34547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395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7928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y.state.nj.us/openam/UI/Logi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rowan.edu/hr/_docs/training/guidelines_for_performance.pdf" TargetMode="External"/><Relationship Id="rId2" Type="http://schemas.openxmlformats.org/officeDocument/2006/relationships/hyperlink" Target="mailto:trowsdale@rowan.edu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te.nj.us/csc/about/about/regulations/title4a.html" TargetMode="External"/><Relationship Id="rId3" Type="http://schemas.openxmlformats.org/officeDocument/2006/relationships/hyperlink" Target="http://www.nj.gov/csc/about/publications/pdf/May_2004_PAR_Handbook.pdf" TargetMode="External"/><Relationship Id="rId7" Type="http://schemas.openxmlformats.org/officeDocument/2006/relationships/hyperlink" Target="http://www.nj.gov/csc/employees/programs/performance/par_policy.html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j.gov/csc/employees/programs/performance/" TargetMode="External"/><Relationship Id="rId5" Type="http://schemas.openxmlformats.org/officeDocument/2006/relationships/hyperlink" Target="http://www.nj.gov/csc/" TargetMode="External"/><Relationship Id="rId4" Type="http://schemas.openxmlformats.org/officeDocument/2006/relationships/hyperlink" Target="http://www.nj.gov/csc/employees/programs/performance/PDF/ePAR%20User%20Guide.pdf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wan.edu/hr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wan.edu/hr/par/index.html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90500" y="-152400"/>
            <a:ext cx="8953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i="1" dirty="0" smtClean="0">
                <a:solidFill>
                  <a:srgbClr val="663300"/>
                </a:solidFill>
              </a:rPr>
              <a:t>Electronic Performance Assessment Review: Step by Step</a:t>
            </a:r>
            <a:endParaRPr lang="en-US" sz="3600" b="1" i="1" dirty="0">
              <a:solidFill>
                <a:srgbClr val="663300"/>
              </a:solidFill>
            </a:endParaRPr>
          </a:p>
        </p:txBody>
      </p:sp>
      <p:pic>
        <p:nvPicPr>
          <p:cNvPr id="1028" name="Picture 4" descr="C:\Users\oneillal\AppData\Local\Microsoft\Windows\Temporary Internet Files\Content.IE5\N2NLWQ3S\investigat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33646"/>
            <a:ext cx="3361390" cy="335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209800" y="5334000"/>
            <a:ext cx="5257800" cy="1371600"/>
          </a:xfrm>
        </p:spPr>
        <p:txBody>
          <a:bodyPr/>
          <a:lstStyle/>
          <a:p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Amanda Tomczak</a:t>
            </a:r>
          </a:p>
          <a:p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Human Resources</a:t>
            </a:r>
          </a:p>
          <a:p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Rowan University</a:t>
            </a: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30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633742" cy="91301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663300"/>
                </a:solidFill>
              </a:rPr>
              <a:t>Accessing the ePAR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41722"/>
            <a:ext cx="8382000" cy="4495800"/>
          </a:xfrm>
        </p:spPr>
        <p:txBody>
          <a:bodyPr/>
          <a:lstStyle/>
          <a:p>
            <a:pPr eaLnBrk="1" hangingPunct="1">
              <a:lnSpc>
                <a:spcPct val="125000"/>
              </a:lnSpc>
              <a:defRPr/>
            </a:pPr>
            <a:r>
              <a:rPr lang="en-US" sz="2400" dirty="0" smtClean="0"/>
              <a:t>The ePAR is located on the State of NJ’s My NJ Portal website</a:t>
            </a:r>
          </a:p>
          <a:p>
            <a:pPr lvl="1">
              <a:lnSpc>
                <a:spcPct val="125000"/>
              </a:lnSpc>
              <a:defRPr/>
            </a:pP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my.state.nj.us/openam/UI/Login</a:t>
            </a:r>
            <a:r>
              <a:rPr lang="en-US" sz="2000" dirty="0" smtClean="0"/>
              <a:t> 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US" sz="2400" dirty="0" smtClean="0"/>
              <a:t>All employees must create an account to access the website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US" sz="2400" dirty="0" smtClean="0"/>
              <a:t>HR will provide necessary information to all new employees for registration via email</a:t>
            </a:r>
            <a:endParaRPr lang="en-US" sz="2400" dirty="0"/>
          </a:p>
          <a:p>
            <a:pPr eaLnBrk="1" hangingPunct="1">
              <a:lnSpc>
                <a:spcPct val="125000"/>
              </a:lnSpc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91791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3300"/>
                </a:solidFill>
              </a:rPr>
              <a:t>Participants in the ePAR Process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8077200" cy="3810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u="sng" dirty="0">
                <a:solidFill>
                  <a:srgbClr val="F7C21C"/>
                </a:solidFill>
              </a:rPr>
              <a:t>Ratee</a:t>
            </a:r>
            <a:r>
              <a:rPr lang="en-US" dirty="0">
                <a:solidFill>
                  <a:srgbClr val="F7C21C"/>
                </a:solidFill>
              </a:rPr>
              <a:t>: 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The 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employee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being rated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>
                <a:solidFill>
                  <a:srgbClr val="F7C21C"/>
                </a:solidFill>
              </a:rPr>
              <a:t>Rater</a:t>
            </a:r>
            <a:r>
              <a:rPr lang="en-US" dirty="0">
                <a:solidFill>
                  <a:srgbClr val="F7C21C"/>
                </a:solidFill>
              </a:rPr>
              <a:t>: 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The 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immediate Supervisor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who receives and/or assigns the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>
                <a:solidFill>
                  <a:srgbClr val="F7C21C"/>
                </a:solidFill>
              </a:rPr>
              <a:t>Reviewer</a:t>
            </a:r>
            <a:r>
              <a:rPr lang="en-US" dirty="0">
                <a:solidFill>
                  <a:srgbClr val="F7C21C"/>
                </a:solidFill>
              </a:rPr>
              <a:t>: </a:t>
            </a:r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Rater’s supervisor or manager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who is checking for consistency</a:t>
            </a:r>
          </a:p>
        </p:txBody>
      </p:sp>
      <p:pic>
        <p:nvPicPr>
          <p:cNvPr id="3074" name="Picture 2" descr="C:\Users\oneillal\AppData\Local\Microsoft\Windows\Temporary Internet Files\Content.IE5\QHAP0C4T\13__letters-chairs-by-Rosanna-Mataloni.jpg.b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31208"/>
            <a:ext cx="3401693" cy="199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3886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10946" y="3886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3800" y="386954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2474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New Employee? 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544" y="1752600"/>
            <a:ext cx="7633742" cy="3593591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Initial ePAR </a:t>
            </a:r>
          </a:p>
          <a:p>
            <a:pPr lvl="1"/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Complete immediately; Discuss expectations, role, responsibilities</a:t>
            </a:r>
          </a:p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Interim ePAR</a:t>
            </a:r>
          </a:p>
          <a:p>
            <a:pPr lvl="1"/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Complete after the employee has been in the role for 6 months</a:t>
            </a:r>
          </a:p>
          <a:p>
            <a:pPr lvl="1"/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Employees have a 4 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month probationary </a:t>
            </a: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period - within 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that time frame, no evaluation can be </a:t>
            </a: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done (other 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than the evaluations that are part of the probationary </a:t>
            </a: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period)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1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6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228600"/>
            <a:ext cx="7633742" cy="1492132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How does the process change with a new hire? 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178" y="1981200"/>
            <a:ext cx="7633742" cy="457199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Initial </a:t>
            </a:r>
            <a:r>
              <a:rPr lang="en-US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ePAR</a:t>
            </a: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“Job Expectations”</a:t>
            </a:r>
          </a:p>
          <a:p>
            <a:pPr lvl="1"/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Complete immediately; Not all employees are hired within the cycle schedule</a:t>
            </a:r>
          </a:p>
          <a:p>
            <a:pPr lvl="0">
              <a:buClr>
                <a:srgbClr val="2A1A00"/>
              </a:buClr>
            </a:pP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Interim </a:t>
            </a: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ePAR </a:t>
            </a:r>
          </a:p>
          <a:p>
            <a:pPr lvl="1">
              <a:buClr>
                <a:srgbClr val="2A1A00"/>
              </a:buClr>
            </a:pP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Complete after 6 </a:t>
            </a: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months; ePAR may have to be skipped due to hire date</a:t>
            </a:r>
          </a:p>
          <a:p>
            <a:pPr lvl="1"/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Employees have a 4 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month probationary </a:t>
            </a: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period - within 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that time frame, no evaluation can be </a:t>
            </a: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done (other 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than the evaluations that are part of the probationary </a:t>
            </a: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period)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0">
              <a:buClr>
                <a:srgbClr val="2A1A00"/>
              </a:buClr>
            </a:pP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Final 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ePAR </a:t>
            </a:r>
            <a:endParaRPr lang="en-US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1">
              <a:buClr>
                <a:srgbClr val="2A1A00"/>
              </a:buClr>
            </a:pP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Due September; may have to be closed out due to hire date; Reason can be entered by Supervisor as “Final cannot be completed due to hire date”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06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152400"/>
            <a:ext cx="10363200" cy="766650"/>
          </a:xfrm>
        </p:spPr>
        <p:txBody>
          <a:bodyPr>
            <a:normAutofit/>
          </a:bodyPr>
          <a:lstStyle/>
          <a:p>
            <a:pPr algn="ctr"/>
            <a:r>
              <a:rPr lang="en-US" sz="3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ePAR Schedule: Unique FOR NEW HIRES</a:t>
            </a:r>
            <a:endParaRPr lang="en-US" sz="3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650" y="919050"/>
            <a:ext cx="6064362" cy="5786550"/>
          </a:xfrm>
        </p:spPr>
        <p:txBody>
          <a:bodyPr>
            <a:normAutofit fontScale="92500" lnSpcReduction="20000"/>
          </a:bodyPr>
          <a:lstStyle/>
          <a:p>
            <a:r>
              <a:rPr lang="en-US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* FEBRUARY * MARCH * APRIL </a:t>
            </a:r>
          </a:p>
          <a:p>
            <a:pPr lvl="1"/>
            <a:r>
              <a:rPr lang="en-US" sz="1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Complete </a:t>
            </a:r>
            <a:r>
              <a: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Initial ePAR </a:t>
            </a:r>
            <a:r>
              <a:rPr lang="en-US" sz="1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(job expectations) immediately</a:t>
            </a:r>
            <a:endParaRPr lang="en-US" sz="16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Skip the Interim in April as employees are ineligible </a:t>
            </a:r>
          </a:p>
          <a:p>
            <a:pPr marL="457200" lvl="1" indent="0">
              <a:buNone/>
            </a:pPr>
            <a:r>
              <a:rPr lang="en-US" sz="15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4 </a:t>
            </a:r>
            <a:r>
              <a:rPr lang="en-US" sz="15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month probationary period - within that time frame, </a:t>
            </a:r>
            <a:r>
              <a:rPr lang="en-US" sz="15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no evaluation </a:t>
            </a:r>
            <a:r>
              <a:rPr lang="en-US" sz="15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can be done</a:t>
            </a:r>
            <a:endParaRPr lang="en-US" sz="15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sz="1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Complete Final ePAR   </a:t>
            </a:r>
          </a:p>
          <a:p>
            <a:pPr lvl="0">
              <a:buClr>
                <a:srgbClr val="2A1A00"/>
              </a:buClr>
            </a:pP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</a:t>
            </a:r>
            <a:endParaRPr lang="en-US" sz="18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1">
              <a:buClr>
                <a:srgbClr val="2A1A00"/>
              </a:buClr>
            </a:pPr>
            <a:r>
              <a: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Complete </a:t>
            </a:r>
            <a:r>
              <a:rPr lang="en-US" sz="1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Initial ePAR; Interim N/A </a:t>
            </a:r>
          </a:p>
          <a:p>
            <a:pPr lvl="1">
              <a:buClr>
                <a:srgbClr val="2A1A00"/>
              </a:buClr>
            </a:pPr>
            <a:r>
              <a:rPr lang="en-US" sz="1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Compete Final ePAR</a:t>
            </a:r>
          </a:p>
          <a:p>
            <a:pPr lvl="0">
              <a:buClr>
                <a:srgbClr val="2A1A00"/>
              </a:buClr>
            </a:pPr>
            <a:r>
              <a:rPr lang="en-US" sz="1800" b="1" dirty="0" smtClean="0">
                <a:solidFill>
                  <a:srgbClr val="2A1A00">
                    <a:lumMod val="90000"/>
                    <a:lumOff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</a:t>
            </a:r>
            <a:r>
              <a:rPr lang="en-US" sz="1800" b="1" dirty="0">
                <a:solidFill>
                  <a:srgbClr val="2A1A00">
                    <a:lumMod val="90000"/>
                    <a:lumOff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J</a:t>
            </a:r>
            <a:r>
              <a:rPr lang="en-US" sz="1800" b="1" dirty="0" smtClean="0">
                <a:solidFill>
                  <a:srgbClr val="2A1A00">
                    <a:lumMod val="90000"/>
                    <a:lumOff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ULY </a:t>
            </a:r>
            <a:r>
              <a:rPr lang="en-US" sz="1800" b="1" dirty="0">
                <a:solidFill>
                  <a:srgbClr val="2A1A00">
                    <a:lumMod val="90000"/>
                    <a:lumOff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sz="1800" b="1" dirty="0" smtClean="0">
                <a:solidFill>
                  <a:srgbClr val="2A1A00">
                    <a:lumMod val="90000"/>
                    <a:lumOff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</a:t>
            </a:r>
            <a:r>
              <a:rPr lang="en-US" sz="1800" b="1" dirty="0">
                <a:solidFill>
                  <a:srgbClr val="2A1A00">
                    <a:lumMod val="90000"/>
                    <a:lumOff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sz="1800" b="1" dirty="0" smtClean="0">
                <a:solidFill>
                  <a:srgbClr val="2A1A00">
                    <a:lumMod val="90000"/>
                    <a:lumOff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</a:t>
            </a:r>
            <a:endParaRPr lang="en-US" sz="1800" b="1" dirty="0">
              <a:solidFill>
                <a:srgbClr val="2A1A00">
                  <a:lumMod val="90000"/>
                  <a:lumOff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lvl="1">
              <a:buClr>
                <a:srgbClr val="2A1A00"/>
              </a:buClr>
            </a:pPr>
            <a:r>
              <a:rPr lang="en-US" sz="1600" dirty="0">
                <a:solidFill>
                  <a:srgbClr val="2A1A00">
                    <a:lumMod val="90000"/>
                    <a:lumOff val="10000"/>
                  </a:srgbClr>
                </a:solidFill>
              </a:rPr>
              <a:t>Complete Initial ePAR</a:t>
            </a:r>
            <a:endParaRPr lang="en-US" sz="16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1">
              <a:buClr>
                <a:srgbClr val="2A1A00"/>
              </a:buClr>
            </a:pPr>
            <a:r>
              <a:rPr lang="en-US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Close Out Final ePAR</a:t>
            </a:r>
            <a:r>
              <a:rPr lang="en-US" sz="1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due to hire date; Reason can be entered by Supervisor as “Final cannot be completed due to hire date”</a:t>
            </a:r>
          </a:p>
          <a:p>
            <a:pPr lvl="0">
              <a:buClr>
                <a:srgbClr val="2A1A00"/>
              </a:buClr>
            </a:pPr>
            <a:r>
              <a:rPr lang="en-US" sz="1800" b="1" dirty="0" smtClean="0">
                <a:solidFill>
                  <a:srgbClr val="2A1A00">
                    <a:lumMod val="90000"/>
                    <a:lumOff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SEPTEMBER </a:t>
            </a:r>
          </a:p>
          <a:p>
            <a:pPr lvl="1">
              <a:buClr>
                <a:srgbClr val="2A1A00"/>
              </a:buClr>
            </a:pPr>
            <a:r>
              <a:rPr lang="en-US" sz="1600" b="1" dirty="0" smtClean="0">
                <a:solidFill>
                  <a:srgbClr val="2A1A00">
                    <a:lumMod val="90000"/>
                    <a:lumOff val="10000"/>
                  </a:srgbClr>
                </a:solidFill>
                <a:sym typeface="Wingdings" panose="05000000000000000000" pitchFamily="2" charset="2"/>
              </a:rPr>
              <a:t>Delay</a:t>
            </a:r>
            <a:r>
              <a:rPr lang="en-US" sz="1600" dirty="0" smtClean="0">
                <a:solidFill>
                  <a:srgbClr val="2A1A00">
                    <a:lumMod val="90000"/>
                    <a:lumOff val="10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sz="1600" b="1" dirty="0" smtClean="0">
                <a:solidFill>
                  <a:srgbClr val="2A1A00">
                    <a:lumMod val="90000"/>
                    <a:lumOff val="10000"/>
                  </a:srgbClr>
                </a:solidFill>
                <a:sym typeface="Wingdings" panose="05000000000000000000" pitchFamily="2" charset="2"/>
              </a:rPr>
              <a:t>Initial ePAR until October </a:t>
            </a:r>
            <a:r>
              <a:rPr lang="en-US" sz="1600" dirty="0" smtClean="0">
                <a:solidFill>
                  <a:srgbClr val="2A1A00">
                    <a:lumMod val="90000"/>
                    <a:lumOff val="10000"/>
                  </a:srgbClr>
                </a:solidFill>
                <a:sym typeface="Wingdings" panose="05000000000000000000" pitchFamily="2" charset="2"/>
              </a:rPr>
              <a:t>in order to get on schedule</a:t>
            </a:r>
          </a:p>
          <a:p>
            <a:pPr lvl="1">
              <a:buClr>
                <a:srgbClr val="2A1A00"/>
              </a:buClr>
            </a:pPr>
            <a:r>
              <a:rPr lang="en-US" sz="1600" dirty="0" smtClean="0">
                <a:solidFill>
                  <a:srgbClr val="2A1A00">
                    <a:lumMod val="90000"/>
                    <a:lumOff val="10000"/>
                  </a:srgbClr>
                </a:solidFill>
                <a:sym typeface="Wingdings" panose="05000000000000000000" pitchFamily="2" charset="2"/>
              </a:rPr>
              <a:t>Complete Interim</a:t>
            </a:r>
          </a:p>
          <a:p>
            <a:pPr lvl="1">
              <a:buClr>
                <a:srgbClr val="2A1A00"/>
              </a:buClr>
            </a:pPr>
            <a:r>
              <a:rPr lang="en-US" sz="1600" dirty="0" smtClean="0">
                <a:solidFill>
                  <a:srgbClr val="2A1A00">
                    <a:lumMod val="90000"/>
                    <a:lumOff val="10000"/>
                  </a:srgbClr>
                </a:solidFill>
                <a:sym typeface="Wingdings" panose="05000000000000000000" pitchFamily="2" charset="2"/>
              </a:rPr>
              <a:t>Complete Final</a:t>
            </a:r>
          </a:p>
          <a:p>
            <a:pPr lvl="0">
              <a:buClr>
                <a:srgbClr val="2A1A00"/>
              </a:buClr>
            </a:pPr>
            <a:r>
              <a:rPr lang="en-US" sz="1800" b="1" dirty="0" smtClean="0">
                <a:solidFill>
                  <a:srgbClr val="2A1A00">
                    <a:lumMod val="90000"/>
                    <a:lumOff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OCTOBER * NOVEMBER * </a:t>
            </a:r>
            <a:r>
              <a:rPr lang="en-US" sz="1800" b="1" dirty="0">
                <a:solidFill>
                  <a:srgbClr val="2A1A00">
                    <a:lumMod val="90000"/>
                    <a:lumOff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DECEMBER </a:t>
            </a:r>
            <a:endParaRPr lang="en-US" sz="1800" dirty="0" smtClean="0">
              <a:solidFill>
                <a:srgbClr val="2A1A00">
                  <a:lumMod val="90000"/>
                  <a:lumOff val="10000"/>
                </a:srgbClr>
              </a:solidFill>
              <a:sym typeface="Wingdings" panose="05000000000000000000" pitchFamily="2" charset="2"/>
            </a:endParaRPr>
          </a:p>
          <a:p>
            <a:pPr lvl="1">
              <a:buClr>
                <a:srgbClr val="2A1A00"/>
              </a:buClr>
            </a:pPr>
            <a:r>
              <a:rPr lang="en-US" sz="1600" dirty="0" smtClean="0">
                <a:solidFill>
                  <a:srgbClr val="2A1A00">
                    <a:lumMod val="90000"/>
                    <a:lumOff val="10000"/>
                  </a:srgbClr>
                </a:solidFill>
                <a:sym typeface="Wingdings" panose="05000000000000000000" pitchFamily="2" charset="2"/>
              </a:rPr>
              <a:t>Follow cycle </a:t>
            </a:r>
          </a:p>
          <a:p>
            <a:pPr marL="457200" lvl="1" indent="0">
              <a:buClr>
                <a:srgbClr val="2A1A00"/>
              </a:buClr>
              <a:buNone/>
            </a:pPr>
            <a:endParaRPr lang="en-US" sz="1600" dirty="0" smtClean="0">
              <a:solidFill>
                <a:srgbClr val="2A1A00">
                  <a:lumMod val="90000"/>
                  <a:lumOff val="10000"/>
                </a:srgbClr>
              </a:solidFill>
              <a:sym typeface="Wingdings" panose="05000000000000000000" pitchFamily="2" charset="2"/>
            </a:endParaRPr>
          </a:p>
          <a:p>
            <a:pPr lvl="1">
              <a:buClr>
                <a:srgbClr val="2A1A00"/>
              </a:buClr>
            </a:pPr>
            <a:endParaRPr lang="en-US" sz="1600" b="1" dirty="0" smtClean="0">
              <a:solidFill>
                <a:srgbClr val="2A1A00">
                  <a:lumMod val="90000"/>
                  <a:lumOff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0" lvl="0" indent="0">
              <a:buClr>
                <a:srgbClr val="2A1A00"/>
              </a:buClr>
              <a:buNone/>
            </a:pPr>
            <a:endParaRPr lang="en-US" sz="1800" b="1" dirty="0">
              <a:solidFill>
                <a:srgbClr val="2A1A00">
                  <a:lumMod val="90000"/>
                  <a:lumOff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lvl="1">
              <a:buClr>
                <a:srgbClr val="2A1A00"/>
              </a:buClr>
            </a:pPr>
            <a:endParaRPr lang="en-US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872010" y="989341"/>
            <a:ext cx="151243" cy="1372408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7C21C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7091" y="1241894"/>
            <a:ext cx="138217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rgbClr val="663300"/>
                </a:solidFill>
              </a:rPr>
              <a:t>Initial ePAR</a:t>
            </a:r>
          </a:p>
          <a:p>
            <a:r>
              <a:rPr lang="en-US" sz="1700" b="1" dirty="0" smtClean="0">
                <a:solidFill>
                  <a:srgbClr val="663300"/>
                </a:solidFill>
              </a:rPr>
              <a:t>Final ePAR</a:t>
            </a:r>
            <a:endParaRPr lang="en-US" sz="1700" b="1" dirty="0">
              <a:solidFill>
                <a:srgbClr val="66330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6881554" y="2590801"/>
            <a:ext cx="138509" cy="909558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7C21C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61690" y="2694406"/>
            <a:ext cx="1676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700" b="1" dirty="0">
                <a:solidFill>
                  <a:srgbClr val="663300"/>
                </a:solidFill>
              </a:rPr>
              <a:t>Initial ePAR</a:t>
            </a:r>
          </a:p>
          <a:p>
            <a:pPr lvl="0"/>
            <a:r>
              <a:rPr lang="en-US" sz="1700" b="1" dirty="0">
                <a:solidFill>
                  <a:srgbClr val="663300"/>
                </a:solidFill>
              </a:rPr>
              <a:t>Final ePAR</a:t>
            </a:r>
          </a:p>
        </p:txBody>
      </p:sp>
      <p:sp>
        <p:nvSpPr>
          <p:cNvPr id="8" name="Right Brace 7"/>
          <p:cNvSpPr/>
          <p:nvPr/>
        </p:nvSpPr>
        <p:spPr>
          <a:xfrm>
            <a:off x="6872010" y="3729411"/>
            <a:ext cx="151243" cy="833095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7C21C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67091" y="3861097"/>
            <a:ext cx="147609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700" b="1" dirty="0">
                <a:solidFill>
                  <a:srgbClr val="663300"/>
                </a:solidFill>
              </a:rPr>
              <a:t>Initial </a:t>
            </a:r>
            <a:r>
              <a:rPr lang="en-US" sz="1700" b="1" dirty="0" smtClean="0">
                <a:solidFill>
                  <a:srgbClr val="663300"/>
                </a:solidFill>
              </a:rPr>
              <a:t>ePAR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6903368" y="4791558"/>
            <a:ext cx="107152" cy="86560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7C21C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33889" y="4762472"/>
            <a:ext cx="198190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700" b="1" dirty="0">
                <a:solidFill>
                  <a:srgbClr val="663300"/>
                </a:solidFill>
              </a:rPr>
              <a:t>Initial </a:t>
            </a:r>
            <a:r>
              <a:rPr lang="en-US" sz="1700" b="1" dirty="0" smtClean="0">
                <a:solidFill>
                  <a:srgbClr val="663300"/>
                </a:solidFill>
              </a:rPr>
              <a:t>ePAR </a:t>
            </a:r>
            <a:r>
              <a:rPr lang="en-US" sz="1100" b="1" dirty="0" smtClean="0">
                <a:solidFill>
                  <a:srgbClr val="663300"/>
                </a:solidFill>
              </a:rPr>
              <a:t>NOTE</a:t>
            </a:r>
          </a:p>
          <a:p>
            <a:pPr lvl="0"/>
            <a:r>
              <a:rPr lang="en-US" sz="1700" b="1" dirty="0" smtClean="0">
                <a:solidFill>
                  <a:srgbClr val="663300"/>
                </a:solidFill>
              </a:rPr>
              <a:t>Interim ePAR</a:t>
            </a:r>
            <a:endParaRPr lang="en-US" sz="1700" b="1" dirty="0">
              <a:solidFill>
                <a:srgbClr val="663300"/>
              </a:solidFill>
            </a:endParaRPr>
          </a:p>
          <a:p>
            <a:pPr lvl="0"/>
            <a:r>
              <a:rPr lang="en-US" sz="1700" b="1" dirty="0">
                <a:solidFill>
                  <a:srgbClr val="663300"/>
                </a:solidFill>
              </a:rPr>
              <a:t>Final ePAR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6856617" y="5886214"/>
            <a:ext cx="177272" cy="89562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7C21C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49606" y="5832991"/>
            <a:ext cx="168803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700" b="1" dirty="0">
                <a:solidFill>
                  <a:srgbClr val="663300"/>
                </a:solidFill>
              </a:rPr>
              <a:t>Initial </a:t>
            </a:r>
            <a:r>
              <a:rPr lang="en-US" sz="1700" b="1" dirty="0" smtClean="0">
                <a:solidFill>
                  <a:srgbClr val="663300"/>
                </a:solidFill>
              </a:rPr>
              <a:t>ePAR</a:t>
            </a:r>
            <a:endParaRPr lang="en-US" sz="1100" b="1" dirty="0">
              <a:solidFill>
                <a:srgbClr val="663300"/>
              </a:solidFill>
            </a:endParaRPr>
          </a:p>
          <a:p>
            <a:pPr lvl="0"/>
            <a:r>
              <a:rPr lang="en-US" sz="1700" b="1" dirty="0">
                <a:solidFill>
                  <a:srgbClr val="663300"/>
                </a:solidFill>
              </a:rPr>
              <a:t>Interim ePAR</a:t>
            </a:r>
          </a:p>
          <a:p>
            <a:pPr lvl="0"/>
            <a:r>
              <a:rPr lang="en-US" sz="1700" b="1" dirty="0">
                <a:solidFill>
                  <a:srgbClr val="663300"/>
                </a:solidFill>
              </a:rPr>
              <a:t>Final ePAR</a:t>
            </a:r>
          </a:p>
        </p:txBody>
      </p:sp>
    </p:spTree>
    <p:extLst>
      <p:ext uri="{BB962C8B-B14F-4D97-AF65-F5344CB8AC3E}">
        <p14:creationId xmlns:p14="http://schemas.microsoft.com/office/powerpoint/2010/main" val="728647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Initial </a:t>
            </a:r>
            <a:r>
              <a:rPr lang="en-US" cap="none" dirty="0" smtClean="0"/>
              <a:t>e</a:t>
            </a:r>
            <a:r>
              <a:rPr lang="en-US" dirty="0" smtClean="0"/>
              <a:t>PAR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Job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663300"/>
                </a:solidFill>
              </a:rPr>
              <a:t>Initial ePAR: Setting Job Expectations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3359" y="1981200"/>
            <a:ext cx="8534400" cy="4495800"/>
          </a:xfrm>
        </p:spPr>
        <p:txBody>
          <a:bodyPr/>
          <a:lstStyle/>
          <a:p>
            <a:pPr marL="290513" indent="0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80000"/>
              <a:buNone/>
            </a:pPr>
            <a:r>
              <a:rPr lang="en-US" sz="2400" dirty="0" smtClean="0">
                <a:solidFill>
                  <a:srgbClr val="663300"/>
                </a:solidFill>
              </a:rPr>
              <a:t>During the Initial ePAR: </a:t>
            </a:r>
          </a:p>
          <a:p>
            <a:pPr marL="633413">
              <a:lnSpc>
                <a:spcPct val="110000"/>
              </a:lnSpc>
              <a:buClr>
                <a:srgbClr val="D09E2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663300"/>
                </a:solidFill>
              </a:rPr>
              <a:t>Outline </a:t>
            </a:r>
            <a:r>
              <a:rPr lang="en-US" sz="2400" dirty="0">
                <a:solidFill>
                  <a:srgbClr val="663300"/>
                </a:solidFill>
              </a:rPr>
              <a:t>Major Goals for </a:t>
            </a:r>
            <a:r>
              <a:rPr lang="en-US" sz="2400" dirty="0" smtClean="0">
                <a:solidFill>
                  <a:srgbClr val="663300"/>
                </a:solidFill>
              </a:rPr>
              <a:t>Unit (department)  </a:t>
            </a:r>
            <a:endParaRPr lang="en-US" sz="2400" dirty="0">
              <a:solidFill>
                <a:srgbClr val="663300"/>
              </a:solidFill>
            </a:endParaRPr>
          </a:p>
          <a:p>
            <a:pPr marL="633413">
              <a:lnSpc>
                <a:spcPct val="110000"/>
              </a:lnSpc>
              <a:buClr>
                <a:srgbClr val="D09E2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3300"/>
                </a:solidFill>
              </a:rPr>
              <a:t>Establish Major Ratee Goals </a:t>
            </a:r>
          </a:p>
          <a:p>
            <a:pPr marL="633413">
              <a:lnSpc>
                <a:spcPct val="110000"/>
              </a:lnSpc>
              <a:buClr>
                <a:srgbClr val="D09E2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3300"/>
                </a:solidFill>
              </a:rPr>
              <a:t>Determine Major Job Responsibilities</a:t>
            </a:r>
          </a:p>
          <a:p>
            <a:pPr marL="633413">
              <a:lnSpc>
                <a:spcPct val="110000"/>
              </a:lnSpc>
              <a:buClr>
                <a:srgbClr val="D09E2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3300"/>
                </a:solidFill>
              </a:rPr>
              <a:t>Set Specific, Measurable Essential Criteria</a:t>
            </a:r>
          </a:p>
          <a:p>
            <a:pPr marL="633413">
              <a:lnSpc>
                <a:spcPct val="110000"/>
              </a:lnSpc>
              <a:buClr>
                <a:srgbClr val="D09E2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3300"/>
                </a:solidFill>
              </a:rPr>
              <a:t>Review </a:t>
            </a:r>
            <a:r>
              <a:rPr lang="en-US" sz="2400" dirty="0" smtClean="0">
                <a:solidFill>
                  <a:srgbClr val="663300"/>
                </a:solidFill>
              </a:rPr>
              <a:t>Performance </a:t>
            </a:r>
            <a:r>
              <a:rPr lang="en-US" sz="2400" dirty="0">
                <a:solidFill>
                  <a:srgbClr val="663300"/>
                </a:solidFill>
              </a:rPr>
              <a:t>Factors </a:t>
            </a:r>
            <a:r>
              <a:rPr lang="en-US" sz="2400" dirty="0" smtClean="0">
                <a:solidFill>
                  <a:srgbClr val="663300"/>
                </a:solidFill>
              </a:rPr>
              <a:t>and </a:t>
            </a:r>
            <a:r>
              <a:rPr lang="en-US" sz="2400" dirty="0">
                <a:solidFill>
                  <a:srgbClr val="663300"/>
                </a:solidFill>
              </a:rPr>
              <a:t>discuss their </a:t>
            </a:r>
            <a:r>
              <a:rPr lang="en-US" sz="2400" dirty="0" smtClean="0">
                <a:solidFill>
                  <a:srgbClr val="663300"/>
                </a:solidFill>
              </a:rPr>
              <a:t>application </a:t>
            </a:r>
          </a:p>
          <a:p>
            <a:pPr marL="404813" indent="0">
              <a:lnSpc>
                <a:spcPct val="110000"/>
              </a:lnSpc>
              <a:buClr>
                <a:srgbClr val="D09E25"/>
              </a:buClr>
              <a:buSzPct val="100000"/>
              <a:buNone/>
            </a:pPr>
            <a:r>
              <a:rPr lang="en-US" sz="2400" dirty="0" smtClean="0">
                <a:solidFill>
                  <a:srgbClr val="663300"/>
                </a:solidFill>
              </a:rPr>
              <a:t>   to the Ratee’s role</a:t>
            </a:r>
            <a:endParaRPr lang="en-US" sz="24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3300"/>
                </a:solidFill>
              </a:rPr>
              <a:t>Job Expectations Section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0917" y="1676400"/>
            <a:ext cx="7329424" cy="1447800"/>
          </a:xfrm>
        </p:spPr>
        <p:txBody>
          <a:bodyPr/>
          <a:lstStyle/>
          <a:p>
            <a:r>
              <a:rPr lang="en-US" dirty="0" smtClean="0"/>
              <a:t>Major Goals of the Unit/Work Group (Department)  </a:t>
            </a:r>
          </a:p>
          <a:p>
            <a:r>
              <a:rPr lang="en-US" dirty="0" smtClean="0"/>
              <a:t>Goals of the Ratee and their role within the department</a:t>
            </a:r>
          </a:p>
          <a:p>
            <a:r>
              <a:rPr lang="en-US" dirty="0" smtClean="0"/>
              <a:t>Job Responsibilities &amp; Essential Criteria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3800"/>
            <a:ext cx="6629400" cy="22085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01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60928"/>
            <a:ext cx="9296400" cy="14478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sz="1100" dirty="0" smtClean="0">
                <a:solidFill>
                  <a:srgbClr val="663300"/>
                </a:solidFill>
              </a:rPr>
              <a:t/>
            </a:r>
            <a:br>
              <a:rPr lang="en-US" sz="1100" dirty="0" smtClean="0">
                <a:solidFill>
                  <a:srgbClr val="663300"/>
                </a:solidFill>
              </a:rPr>
            </a:br>
            <a:r>
              <a:rPr lang="en-US" sz="4200" b="1" dirty="0" smtClean="0">
                <a:solidFill>
                  <a:srgbClr val="663300"/>
                </a:solidFill>
              </a:rPr>
              <a:t> </a:t>
            </a:r>
            <a:r>
              <a:rPr lang="en-US" sz="4200" dirty="0" smtClean="0">
                <a:solidFill>
                  <a:srgbClr val="663300"/>
                </a:solidFill>
              </a:rPr>
              <a:t>Major Goals of Unit/Work Group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7467600" cy="2362200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rgbClr val="D09E25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663300"/>
                </a:solidFill>
              </a:rPr>
              <a:t>Listing of the Department’s goals</a:t>
            </a:r>
          </a:p>
          <a:p>
            <a:pPr>
              <a:spcBef>
                <a:spcPct val="0"/>
              </a:spcBef>
              <a:buClr>
                <a:srgbClr val="D09E25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663300"/>
                </a:solidFill>
              </a:rPr>
              <a:t>Work Unit or Group’s overall purpose as </a:t>
            </a:r>
            <a:r>
              <a:rPr lang="en-US" sz="2400" dirty="0">
                <a:solidFill>
                  <a:srgbClr val="663300"/>
                </a:solidFill>
              </a:rPr>
              <a:t>it relates </a:t>
            </a:r>
            <a:r>
              <a:rPr lang="en-US" sz="2400" dirty="0" smtClean="0">
                <a:solidFill>
                  <a:srgbClr val="663300"/>
                </a:solidFill>
              </a:rPr>
              <a:t>to/supports </a:t>
            </a:r>
            <a:r>
              <a:rPr lang="en-US" sz="2400" dirty="0">
                <a:solidFill>
                  <a:srgbClr val="663300"/>
                </a:solidFill>
              </a:rPr>
              <a:t>the overall </a:t>
            </a:r>
            <a:r>
              <a:rPr lang="en-US" sz="2400" dirty="0" smtClean="0">
                <a:solidFill>
                  <a:srgbClr val="663300"/>
                </a:solidFill>
              </a:rPr>
              <a:t>mission of the University</a:t>
            </a:r>
            <a:endParaRPr lang="en-US" sz="2400" dirty="0">
              <a:solidFill>
                <a:srgbClr val="663300"/>
              </a:solidFill>
            </a:endParaRPr>
          </a:p>
          <a:p>
            <a:pPr>
              <a:spcBef>
                <a:spcPct val="0"/>
              </a:spcBef>
              <a:buClr>
                <a:srgbClr val="D09E25"/>
              </a:buClr>
              <a:buFont typeface="Arial" panose="020B0604020202020204" pitchFamily="34" charset="0"/>
              <a:buChar char="•"/>
              <a:defRPr/>
            </a:pPr>
            <a:r>
              <a:rPr lang="en-US" sz="2400" u="sng" dirty="0" smtClean="0">
                <a:solidFill>
                  <a:srgbClr val="663300"/>
                </a:solidFill>
              </a:rPr>
              <a:t>Should </a:t>
            </a:r>
            <a:r>
              <a:rPr lang="en-US" sz="2400" u="sng" dirty="0">
                <a:solidFill>
                  <a:srgbClr val="663300"/>
                </a:solidFill>
              </a:rPr>
              <a:t>be the </a:t>
            </a:r>
            <a:r>
              <a:rPr lang="en-US" sz="2400" u="sng" dirty="0" smtClean="0">
                <a:solidFill>
                  <a:srgbClr val="663300"/>
                </a:solidFill>
              </a:rPr>
              <a:t>SAME </a:t>
            </a:r>
            <a:r>
              <a:rPr lang="en-US" sz="2400" u="sng" dirty="0">
                <a:solidFill>
                  <a:srgbClr val="663300"/>
                </a:solidFill>
              </a:rPr>
              <a:t>for all employees in department</a:t>
            </a:r>
          </a:p>
          <a:p>
            <a:pPr marL="0" indent="0" eaLnBrk="1" hangingPunct="1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1800" dirty="0" smtClean="0"/>
              <a:t>				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7086600" y="5943600"/>
            <a:ext cx="1752600" cy="8382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71682"/>
            <a:ext cx="8150465" cy="15363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356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4800" dirty="0" smtClean="0">
                <a:solidFill>
                  <a:srgbClr val="663300"/>
                </a:solidFill>
                <a:latin typeface="+mj-lt"/>
              </a:rPr>
              <a:t>Major Goals of the Ratee</a:t>
            </a:r>
            <a:endParaRPr lang="en-US" sz="4800" dirty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676400"/>
            <a:ext cx="8305800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1175" indent="-342900">
              <a:spcBef>
                <a:spcPct val="20000"/>
              </a:spcBef>
              <a:buClr>
                <a:srgbClr val="D09E2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3300"/>
                </a:solidFill>
                <a:latin typeface="+mj-lt"/>
              </a:rPr>
              <a:t>Identifies the individual goals of the </a:t>
            </a:r>
            <a:r>
              <a:rPr lang="en-US" sz="2400" dirty="0" err="1">
                <a:solidFill>
                  <a:srgbClr val="663300"/>
                </a:solidFill>
                <a:latin typeface="+mj-lt"/>
              </a:rPr>
              <a:t>ratee</a:t>
            </a:r>
            <a:r>
              <a:rPr lang="en-US" sz="2400" dirty="0">
                <a:solidFill>
                  <a:srgbClr val="663300"/>
                </a:solidFill>
                <a:latin typeface="+mj-lt"/>
              </a:rPr>
              <a:t> that support the </a:t>
            </a:r>
            <a:r>
              <a:rPr lang="en-US" sz="2400" dirty="0" smtClean="0">
                <a:solidFill>
                  <a:srgbClr val="663300"/>
                </a:solidFill>
                <a:latin typeface="+mj-lt"/>
              </a:rPr>
              <a:t>department’s goals/purpose</a:t>
            </a:r>
          </a:p>
          <a:p>
            <a:pPr marL="968375" lvl="1" indent="-342900">
              <a:spcBef>
                <a:spcPct val="20000"/>
              </a:spcBef>
              <a:buClr>
                <a:srgbClr val="D09E2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663300"/>
                </a:solidFill>
                <a:latin typeface="+mj-lt"/>
              </a:rPr>
              <a:t>Why </a:t>
            </a:r>
            <a:r>
              <a:rPr lang="en-US" sz="2400" dirty="0">
                <a:solidFill>
                  <a:srgbClr val="663300"/>
                </a:solidFill>
                <a:latin typeface="+mj-lt"/>
              </a:rPr>
              <a:t>is the Ratee’s job important to Rowan and </a:t>
            </a:r>
            <a:r>
              <a:rPr lang="en-US" sz="2400" dirty="0" smtClean="0">
                <a:solidFill>
                  <a:srgbClr val="663300"/>
                </a:solidFill>
                <a:latin typeface="+mj-lt"/>
              </a:rPr>
              <a:t>the </a:t>
            </a:r>
            <a:r>
              <a:rPr lang="en-US" sz="2400" dirty="0">
                <a:solidFill>
                  <a:srgbClr val="663300"/>
                </a:solidFill>
                <a:latin typeface="+mj-lt"/>
              </a:rPr>
              <a:t>department?</a:t>
            </a:r>
          </a:p>
          <a:p>
            <a:pPr marL="968375" lvl="1" indent="-342900">
              <a:spcBef>
                <a:spcPct val="20000"/>
              </a:spcBef>
              <a:buClr>
                <a:srgbClr val="D09E2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3300"/>
                </a:solidFill>
                <a:latin typeface="+mj-lt"/>
              </a:rPr>
              <a:t>How does </a:t>
            </a:r>
            <a:r>
              <a:rPr lang="en-US" sz="2400" dirty="0" smtClean="0">
                <a:solidFill>
                  <a:srgbClr val="663300"/>
                </a:solidFill>
                <a:latin typeface="+mj-lt"/>
              </a:rPr>
              <a:t>the Ratee’s </a:t>
            </a:r>
            <a:r>
              <a:rPr lang="en-US" sz="2400" dirty="0">
                <a:solidFill>
                  <a:srgbClr val="663300"/>
                </a:solidFill>
                <a:latin typeface="+mj-lt"/>
              </a:rPr>
              <a:t>job make a contribution to </a:t>
            </a:r>
            <a:r>
              <a:rPr lang="en-US" sz="2400" dirty="0" smtClean="0">
                <a:solidFill>
                  <a:srgbClr val="663300"/>
                </a:solidFill>
                <a:latin typeface="+mj-lt"/>
              </a:rPr>
              <a:t>the </a:t>
            </a:r>
            <a:r>
              <a:rPr lang="en-US" sz="2400" dirty="0">
                <a:solidFill>
                  <a:srgbClr val="663300"/>
                </a:solidFill>
                <a:latin typeface="+mj-lt"/>
              </a:rPr>
              <a:t>department’s accomplishment of goals</a:t>
            </a:r>
            <a:r>
              <a:rPr lang="en-US" sz="2400" dirty="0" smtClean="0">
                <a:solidFill>
                  <a:srgbClr val="663300"/>
                </a:solidFill>
                <a:latin typeface="+mj-lt"/>
              </a:rPr>
              <a:t>?</a:t>
            </a:r>
            <a:endParaRPr lang="en-US" sz="2400" dirty="0">
              <a:solidFill>
                <a:srgbClr val="663300"/>
              </a:solidFill>
              <a:latin typeface="+mj-lt"/>
            </a:endParaRPr>
          </a:p>
          <a:p>
            <a:pPr marL="457200" indent="-288925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6000"/>
              <a:buFont typeface="Wingdings" pitchFamily="2" charset="2"/>
              <a:buChar char="Ø"/>
            </a:pP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79" y="4724400"/>
            <a:ext cx="7795788" cy="12483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382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663300"/>
                </a:solidFill>
              </a:rPr>
              <a:t>Course Objectives</a:t>
            </a:r>
          </a:p>
        </p:txBody>
      </p:sp>
      <p:sp>
        <p:nvSpPr>
          <p:cNvPr id="108547" name="Line 3"/>
          <p:cNvSpPr>
            <a:spLocks noChangeShapeType="1"/>
          </p:cNvSpPr>
          <p:nvPr/>
        </p:nvSpPr>
        <p:spPr bwMode="auto">
          <a:xfrm>
            <a:off x="381000" y="12954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371600" y="1447800"/>
            <a:ext cx="7543800" cy="44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Clr>
                <a:srgbClr val="D09E25"/>
              </a:buClr>
              <a:defRPr/>
            </a:pPr>
            <a:r>
              <a:rPr lang="en-US" sz="2200" b="1" dirty="0">
                <a:solidFill>
                  <a:srgbClr val="7F5111"/>
                </a:solidFill>
                <a:latin typeface="Arial Unicode MS" pitchFamily="34" charset="-128"/>
              </a:rPr>
              <a:t>After completing this workshop, </a:t>
            </a:r>
            <a:r>
              <a:rPr lang="en-US" sz="2200" b="1" dirty="0" smtClean="0">
                <a:solidFill>
                  <a:srgbClr val="7F5111"/>
                </a:solidFill>
                <a:latin typeface="Arial Unicode MS" pitchFamily="34" charset="-128"/>
              </a:rPr>
              <a:t>you will </a:t>
            </a:r>
            <a:r>
              <a:rPr lang="en-US" sz="2200" b="1" dirty="0">
                <a:solidFill>
                  <a:srgbClr val="7F5111"/>
                </a:solidFill>
                <a:latin typeface="Arial Unicode MS" pitchFamily="34" charset="-128"/>
              </a:rPr>
              <a:t>be able to:</a:t>
            </a:r>
          </a:p>
          <a:p>
            <a:pPr marL="457200" indent="-457200" eaLnBrk="0" hangingPunct="0">
              <a:spcBef>
                <a:spcPct val="50000"/>
              </a:spcBef>
              <a:buClr>
                <a:srgbClr val="D09E25"/>
              </a:buClr>
              <a:defRPr/>
            </a:pPr>
            <a:endParaRPr lang="en-US" sz="600" b="1" dirty="0">
              <a:solidFill>
                <a:srgbClr val="7F511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cs typeface="Times New Roman" pitchFamily="18" charset="0"/>
            </a:endParaRPr>
          </a:p>
          <a:p>
            <a:pPr marL="2286000" lvl="4" indent="-457200" eaLnBrk="0" hangingPunct="0">
              <a:spcBef>
                <a:spcPct val="50000"/>
              </a:spcBef>
              <a:buClr>
                <a:srgbClr val="D09E25"/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7F5111"/>
                </a:solidFill>
                <a:latin typeface="Arial Unicode MS" pitchFamily="34" charset="-128"/>
                <a:cs typeface="Times New Roman" pitchFamily="18" charset="0"/>
              </a:rPr>
              <a:t>Explain the supervisors role as an ePAR Rater</a:t>
            </a:r>
          </a:p>
          <a:p>
            <a:pPr marL="2286000" lvl="4" indent="-457200" eaLnBrk="0" hangingPunct="0">
              <a:spcBef>
                <a:spcPct val="50000"/>
              </a:spcBef>
              <a:buClr>
                <a:srgbClr val="D09E25"/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7F5111"/>
                </a:solidFill>
                <a:latin typeface="Arial Unicode MS" pitchFamily="34" charset="-128"/>
                <a:cs typeface="Times New Roman" pitchFamily="18" charset="0"/>
              </a:rPr>
              <a:t>Complete the electronic Performance Assessment Review </a:t>
            </a:r>
            <a:r>
              <a:rPr lang="en-US" sz="2000" dirty="0">
                <a:solidFill>
                  <a:srgbClr val="7F5111"/>
                </a:solidFill>
                <a:latin typeface="Arial Unicode MS" pitchFamily="34" charset="-128"/>
                <a:cs typeface="Times New Roman" pitchFamily="18" charset="0"/>
              </a:rPr>
              <a:t>Form</a:t>
            </a:r>
          </a:p>
          <a:p>
            <a:pPr marL="2286000" lvl="4" indent="-457200" eaLnBrk="0" hangingPunct="0">
              <a:spcBef>
                <a:spcPct val="50000"/>
              </a:spcBef>
              <a:buClr>
                <a:srgbClr val="D09E25"/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7F5111"/>
                </a:solidFill>
                <a:latin typeface="Arial Unicode MS" pitchFamily="34" charset="-128"/>
                <a:cs typeface="Times New Roman" pitchFamily="18" charset="0"/>
              </a:rPr>
              <a:t>Summarize the guidelines to facilitating meaningful performance assessment discussions </a:t>
            </a:r>
            <a:endParaRPr lang="en-US" sz="2000" dirty="0">
              <a:solidFill>
                <a:srgbClr val="7F5111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2286000" lvl="4" indent="-457200" eaLnBrk="0" hangingPunct="0">
              <a:spcBef>
                <a:spcPct val="50000"/>
              </a:spcBef>
              <a:buClr>
                <a:srgbClr val="D09E25"/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7F5111"/>
                </a:solidFill>
                <a:latin typeface="Arial Unicode MS" pitchFamily="34" charset="-128"/>
                <a:cs typeface="Times New Roman" pitchFamily="18" charset="0"/>
              </a:rPr>
              <a:t>Recognize common challenges in the review process</a:t>
            </a:r>
            <a:endParaRPr lang="en-US" sz="2000" dirty="0">
              <a:solidFill>
                <a:srgbClr val="7F5111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2286000" lvl="4" indent="-457200" eaLnBrk="0" hangingPunct="0">
              <a:spcBef>
                <a:spcPct val="50000"/>
              </a:spcBef>
              <a:buClr>
                <a:srgbClr val="D09E25"/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7F5111"/>
                </a:solidFill>
                <a:latin typeface="Arial Unicode MS" pitchFamily="34" charset="-128"/>
                <a:cs typeface="Times New Roman" pitchFamily="18" charset="0"/>
              </a:rPr>
              <a:t>Construct effective </a:t>
            </a:r>
            <a:r>
              <a:rPr lang="en-US" sz="2000" dirty="0">
                <a:solidFill>
                  <a:srgbClr val="7F5111"/>
                </a:solidFill>
                <a:latin typeface="Arial Unicode MS" pitchFamily="34" charset="-128"/>
                <a:cs typeface="Times New Roman" pitchFamily="18" charset="0"/>
              </a:rPr>
              <a:t>goals (</a:t>
            </a:r>
            <a:r>
              <a:rPr lang="en-US" sz="2000" dirty="0" smtClean="0">
                <a:solidFill>
                  <a:srgbClr val="7F5111"/>
                </a:solidFill>
                <a:latin typeface="Arial Unicode MS" pitchFamily="34" charset="-128"/>
                <a:cs typeface="Times New Roman" pitchFamily="18" charset="0"/>
              </a:rPr>
              <a:t>collaboratively with employees)</a:t>
            </a:r>
          </a:p>
        </p:txBody>
      </p:sp>
      <p:pic>
        <p:nvPicPr>
          <p:cNvPr id="2050" name="Picture 2" descr="C:\Users\oneillal\AppData\Local\Microsoft\Windows\Temporary Internet Files\Content.IE5\4ILNVB3Z\final_Objectiv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5999"/>
            <a:ext cx="2938903" cy="2971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4074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84" y="76200"/>
            <a:ext cx="8539858" cy="13442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Major Job Responsibilities &amp; </a:t>
            </a:r>
            <a:b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Essential Criteria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542" y="1346832"/>
            <a:ext cx="4040188" cy="446597"/>
          </a:xfrm>
          <a:ln>
            <a:solidFill>
              <a:srgbClr val="633E0D"/>
            </a:solidFill>
          </a:ln>
        </p:spPr>
        <p:txBody>
          <a:bodyPr/>
          <a:lstStyle/>
          <a:p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Job Responsibilities</a:t>
            </a: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542" y="1800220"/>
            <a:ext cx="4040188" cy="2397125"/>
          </a:xfrm>
          <a:ln>
            <a:solidFill>
              <a:srgbClr val="633E0D"/>
            </a:solidFill>
          </a:ln>
        </p:spPr>
        <p:txBody>
          <a:bodyPr/>
          <a:lstStyle/>
          <a:p>
            <a:pPr marL="0" lvl="0" indent="0">
              <a:buNone/>
            </a:pPr>
            <a:r>
              <a:rPr lang="en-US" sz="1800" dirty="0"/>
              <a:t> </a:t>
            </a:r>
            <a:endParaRPr lang="en-US" sz="18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30" y="1353122"/>
            <a:ext cx="4041775" cy="446598"/>
          </a:xfrm>
          <a:ln>
            <a:solidFill>
              <a:srgbClr val="633E0D"/>
            </a:solidFill>
          </a:ln>
        </p:spPr>
        <p:txBody>
          <a:bodyPr/>
          <a:lstStyle/>
          <a:p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Essential Criteria</a:t>
            </a: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30" y="1793429"/>
            <a:ext cx="4041775" cy="2397125"/>
          </a:xfrm>
          <a:ln>
            <a:solidFill>
              <a:srgbClr val="633E0D"/>
            </a:solidFill>
          </a:ln>
        </p:spPr>
        <p:txBody>
          <a:bodyPr/>
          <a:lstStyle/>
          <a:p>
            <a:pPr marL="0" lvl="0" indent="0">
              <a:buNone/>
            </a:pPr>
            <a:r>
              <a:rPr lang="en-US" sz="1800" dirty="0"/>
              <a:t> </a:t>
            </a:r>
            <a:endParaRPr lang="en-US" sz="1800" dirty="0" smtClean="0"/>
          </a:p>
          <a:p>
            <a:pPr marL="0" lv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1758729"/>
            <a:ext cx="4572000" cy="24386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lvl="1" indent="-228600" defTabSz="68580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Gill Sans MT" panose="020B0502020104020203" pitchFamily="34" charset="0"/>
              <a:buChar char="–"/>
            </a:pPr>
            <a:r>
              <a: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Approximately </a:t>
            </a:r>
            <a:r>
              <a:rPr lang="en-US" sz="1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6-10 </a:t>
            </a:r>
            <a:r>
              <a: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broad duties </a:t>
            </a:r>
            <a:r>
              <a:rPr lang="en-US" sz="1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which </a:t>
            </a:r>
            <a:r>
              <a: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must be accomplished to achieve the </a:t>
            </a:r>
            <a:r>
              <a:rPr lang="en-US" sz="1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dept.’s </a:t>
            </a:r>
            <a:r>
              <a: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and individual’s </a:t>
            </a:r>
            <a:r>
              <a:rPr lang="en-US" sz="1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goals</a:t>
            </a:r>
          </a:p>
          <a:p>
            <a:pPr marL="685800" lvl="1" indent="-228600" defTabSz="68580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Gill Sans MT" panose="020B0502020104020203" pitchFamily="34" charset="0"/>
              <a:buChar char="–"/>
            </a:pPr>
            <a:r>
              <a:rPr lang="en-US" sz="1600" dirty="0">
                <a:solidFill>
                  <a:srgbClr val="2A1A00">
                    <a:lumMod val="90000"/>
                    <a:lumOff val="10000"/>
                  </a:srgbClr>
                </a:solidFill>
              </a:rPr>
              <a:t>Critical to the job, done </a:t>
            </a:r>
            <a:r>
              <a:rPr lang="en-US" sz="1600" dirty="0" smtClean="0">
                <a:solidFill>
                  <a:srgbClr val="2A1A00">
                    <a:lumMod val="90000"/>
                    <a:lumOff val="10000"/>
                  </a:srgbClr>
                </a:solidFill>
              </a:rPr>
              <a:t>often</a:t>
            </a:r>
            <a:r>
              <a:rPr lang="en-US" sz="1600" dirty="0">
                <a:solidFill>
                  <a:srgbClr val="2A1A00">
                    <a:lumMod val="90000"/>
                    <a:lumOff val="10000"/>
                  </a:srgbClr>
                </a:solidFill>
              </a:rPr>
              <a:t> </a:t>
            </a:r>
            <a:r>
              <a:rPr lang="en-US" sz="1600" dirty="0" smtClean="0">
                <a:solidFill>
                  <a:srgbClr val="2A1A00">
                    <a:lumMod val="90000"/>
                    <a:lumOff val="10000"/>
                  </a:srgbClr>
                </a:solidFill>
              </a:rPr>
              <a:t>&amp; </a:t>
            </a:r>
            <a:r>
              <a:rPr lang="en-US" sz="1600" dirty="0">
                <a:solidFill>
                  <a:srgbClr val="2A1A00">
                    <a:lumMod val="90000"/>
                    <a:lumOff val="10000"/>
                  </a:srgbClr>
                </a:solidFill>
              </a:rPr>
              <a:t>comprise a large portion of the role</a:t>
            </a:r>
          </a:p>
          <a:p>
            <a:pPr marL="685800" lvl="1" indent="-228600" defTabSz="68580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Gill Sans MT" panose="020B0502020104020203" pitchFamily="34" charset="0"/>
              <a:buChar char="–"/>
            </a:pPr>
            <a:r>
              <a: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Accurately reflect the Actual Work over which the employee has control (responsibility, </a:t>
            </a:r>
            <a:r>
              <a:rPr lang="en-US" sz="1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authority, resources </a:t>
            </a:r>
            <a:r>
              <a: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to act)</a:t>
            </a:r>
          </a:p>
        </p:txBody>
      </p:sp>
      <p:sp>
        <p:nvSpPr>
          <p:cNvPr id="9" name="Rectangle 8"/>
          <p:cNvSpPr/>
          <p:nvPr/>
        </p:nvSpPr>
        <p:spPr>
          <a:xfrm>
            <a:off x="4419600" y="1805588"/>
            <a:ext cx="4572000" cy="1896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lvl="1" indent="-228600" defTabSz="68580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Gill Sans MT" panose="020B0502020104020203" pitchFamily="34" charset="0"/>
              <a:buChar char="–"/>
            </a:pPr>
            <a:r>
              <a: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Provide specifics and detail as to how the responsibilities should be </a:t>
            </a:r>
            <a:r>
              <a:rPr lang="en-US" sz="1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completed</a:t>
            </a:r>
          </a:p>
          <a:p>
            <a:pPr marL="685800" lvl="1" indent="-228600" defTabSz="68580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Gill Sans MT" panose="020B0502020104020203" pitchFamily="34" charset="0"/>
              <a:buChar char="–"/>
            </a:pPr>
            <a:r>
              <a:rPr lang="en-US" sz="1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Statements </a:t>
            </a:r>
            <a:r>
              <a: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of what should be done to complete a </a:t>
            </a:r>
            <a:r>
              <a:rPr lang="en-US" sz="1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responsibility </a:t>
            </a:r>
            <a:r>
              <a: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successfully</a:t>
            </a:r>
          </a:p>
          <a:p>
            <a:pPr marL="685800" lvl="1" indent="-228600" defTabSz="68580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Gill Sans MT" panose="020B0502020104020203" pitchFamily="34" charset="0"/>
              <a:buChar char="–"/>
            </a:pPr>
            <a:r>
              <a: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At least one Criteria is required for each responsibility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43400"/>
            <a:ext cx="7467600" cy="24106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17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08191" y="152400"/>
            <a:ext cx="11896786" cy="1905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663300"/>
                </a:solidFill>
              </a:rPr>
              <a:t>Example- </a:t>
            </a:r>
            <a:br>
              <a:rPr lang="en-US" sz="4800" dirty="0" smtClean="0">
                <a:solidFill>
                  <a:srgbClr val="663300"/>
                </a:solidFill>
              </a:rPr>
            </a:br>
            <a:r>
              <a:rPr lang="en-US" sz="4800" dirty="0" smtClean="0">
                <a:solidFill>
                  <a:srgbClr val="663300"/>
                </a:solidFill>
              </a:rPr>
              <a:t>Facilities Supervisor</a:t>
            </a:r>
            <a:endParaRPr lang="en-US" sz="4800" dirty="0">
              <a:solidFill>
                <a:srgbClr val="6633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1683544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Job Responsibility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0014" y="2514600"/>
            <a:ext cx="4040188" cy="39512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Ensure all bathrooms in assigned building are cleaned thoroughly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   by staff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64345" y="1646238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Essential Criteria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0202" y="2479675"/>
            <a:ext cx="4041775" cy="43783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Train new employees on appropriate cleaning procedures</a:t>
            </a:r>
          </a:p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Inspect all bathrooms each evening: floors, sinks, toilets, walls, replace supplies.  Provide feedback to staff.</a:t>
            </a:r>
          </a:p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Follow up with customers on a monthly basis to make sure your team is  meeting their needs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5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28600"/>
            <a:ext cx="85344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3300"/>
                </a:solidFill>
              </a:rPr>
              <a:t>Example-  Non-Supervisory Clerical Position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Job Responsibility</a:t>
            </a:r>
          </a:p>
          <a:p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Typing all departmental 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documents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953000" y="1905000"/>
            <a:ext cx="36957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Essential Criteria</a:t>
            </a:r>
          </a:p>
          <a:p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Type all documents that are received within 24 hours of receipt </a:t>
            </a:r>
          </a:p>
          <a:p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Review each document to ensure spelling &amp; grammar checked, prior 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to submission to requestor</a:t>
            </a:r>
          </a:p>
          <a:p>
            <a:pPr lvl="1">
              <a:buFont typeface="Wingdings" pitchFamily="2" charset="2"/>
              <a:buChar char="ü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26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82000" cy="18274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Example – Job Responsibility &amp; </a:t>
            </a:r>
            <a:b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Essential Criteria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04" y="2514600"/>
            <a:ext cx="7867650" cy="385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5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581400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Facilitating the </a:t>
            </a:r>
            <a:r>
              <a:rPr lang="en-US" cap="none" dirty="0" smtClean="0"/>
              <a:t>e</a:t>
            </a:r>
            <a:r>
              <a:rPr lang="en-US" dirty="0" smtClean="0"/>
              <a:t>PAR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41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50785"/>
            <a:ext cx="66325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663300"/>
                </a:solidFill>
              </a:rPr>
              <a:t>Scheduling the Meeting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92308"/>
            <a:ext cx="4419600" cy="4724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SzPct val="150000"/>
              <a:buFont typeface="Wingdings" pitchFamily="2" charset="2"/>
              <a:buNone/>
              <a:defRPr/>
            </a:pPr>
            <a:endParaRPr lang="en-US" sz="1200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CC00"/>
              </a:buClr>
              <a:defRPr/>
            </a:pPr>
            <a:r>
              <a:rPr lang="en-US" sz="2500" b="1" dirty="0" smtClean="0"/>
              <a:t>Notice to employee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CC00"/>
              </a:buClr>
              <a:defRPr/>
            </a:pPr>
            <a:r>
              <a:rPr lang="en-US" sz="2500" b="1" dirty="0" smtClean="0"/>
              <a:t>Location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CC00"/>
              </a:buClr>
              <a:defRPr/>
            </a:pPr>
            <a:r>
              <a:rPr lang="en-US" sz="2500" b="1" dirty="0" smtClean="0"/>
              <a:t>Remind employee to review the ePAR before the meeting</a:t>
            </a:r>
          </a:p>
        </p:txBody>
      </p:sp>
      <p:pic>
        <p:nvPicPr>
          <p:cNvPr id="3074" name="Picture 2" descr="C:\Users\oneillal\AppData\Local\Microsoft\Windows\Temporary Internet Files\Content.IE5\S18RB2A4\schedul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4690"/>
            <a:ext cx="3282697" cy="327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632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429" y="76200"/>
            <a:ext cx="7633742" cy="149213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Face- to- Face Meeting</a:t>
            </a:r>
            <a:endParaRPr lang="en-US" sz="4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16985"/>
            <a:ext cx="8534400" cy="2066429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Ratees and Raters are required to meet to discuss the ePAR</a:t>
            </a:r>
            <a:endParaRPr lang="en-US" sz="1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Raters should set up a meeting at a mutually convenient time</a:t>
            </a:r>
          </a:p>
          <a:p>
            <a:r>
              <a:rPr lang="en-US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Ratees can and should review the ePAR before the meeting and come prepared with questions/comments</a:t>
            </a:r>
          </a:p>
          <a:p>
            <a:r>
              <a:rPr lang="en-US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Raters will make any necessary edits to the ePAR after the meeting</a:t>
            </a:r>
          </a:p>
          <a:p>
            <a:r>
              <a:rPr lang="en-US" sz="1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Raters will confirm the meeting in the ePAR system</a:t>
            </a:r>
          </a:p>
          <a:p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833505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cap="all" spc="150" dirty="0">
                <a:solidFill>
                  <a:srgbClr val="2A1A00">
                    <a:lumMod val="90000"/>
                    <a:lumOff val="10000"/>
                  </a:srgbClr>
                </a:solidFill>
                <a:latin typeface="Impact" panose="020B0806030902050204"/>
                <a:ea typeface="+mj-ea"/>
                <a:cs typeface="+mj-cs"/>
              </a:rPr>
              <a:t>Confirming the Meeting</a:t>
            </a:r>
            <a:endParaRPr lang="en-US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08949"/>
            <a:ext cx="5715000" cy="33121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80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83220" y="228600"/>
            <a:ext cx="8229600" cy="1371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663300"/>
                </a:solidFill>
              </a:rPr>
              <a:t>Conducting the Initial ePAR Meeting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404167" y="2286000"/>
            <a:ext cx="45720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Review the goals, job responsibilities, and essential criteria in detail</a:t>
            </a:r>
          </a:p>
          <a:p>
            <a:pPr eaLnBrk="1" hangingPunct="1"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Solicit input from the Ratee</a:t>
            </a:r>
          </a:p>
          <a:p>
            <a:pPr eaLnBrk="1" hangingPunct="1"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Review the job factors and elements the employee will be rated on in future </a:t>
            </a:r>
            <a:r>
              <a:rPr lang="en-US" sz="24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ePARs</a:t>
            </a:r>
            <a:endParaRPr lang="en-US" sz="2400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389228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9253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229600" cy="1371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663300"/>
                </a:solidFill>
              </a:rPr>
              <a:t>Conducting the Interim and Final Meetings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419600" y="1752600"/>
            <a:ext cx="4572000" cy="4495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Review rating system</a:t>
            </a:r>
          </a:p>
          <a:p>
            <a:pPr eaLnBrk="1" hangingPunct="1"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Depending on meeting, review goals and ratings already recorded</a:t>
            </a:r>
          </a:p>
          <a:p>
            <a:pPr eaLnBrk="1" hangingPunct="1"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Let employee talk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Be aware of all three parts of the messages you send:</a:t>
            </a:r>
            <a:endParaRPr lang="en-US" sz="2000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Words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Tone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Body Language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Stay focused on performance and away from value judgments</a:t>
            </a:r>
          </a:p>
        </p:txBody>
      </p:sp>
      <p:pic>
        <p:nvPicPr>
          <p:cNvPr id="18436" name="Picture 4" descr="C:\Users\oneillal\AppData\Local\Microsoft\Windows\Temporary Internet Files\Content.IE5\B085T4NR\dreamstime_l_329153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3331464" cy="333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0425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Signatures &amp; Ratee Comments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686800" cy="3276600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r>
              <a:rPr lang="en-US" sz="2400" dirty="0" smtClean="0">
                <a:solidFill>
                  <a:srgbClr val="663300"/>
                </a:solidFill>
              </a:rPr>
              <a:t>After the Initial ePAR meeting is held:</a:t>
            </a:r>
          </a:p>
          <a:p>
            <a:pPr lvl="1">
              <a:buClr>
                <a:srgbClr val="D09E25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663300"/>
                </a:solidFill>
              </a:rPr>
              <a:t>The rater will confirm the face-to-face meeting in the system</a:t>
            </a:r>
          </a:p>
          <a:p>
            <a:pPr lvl="1">
              <a:buClr>
                <a:srgbClr val="D09E25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663300"/>
                </a:solidFill>
              </a:rPr>
              <a:t>Once the meeting is confirmed, the ePAR will automatically be sent to </a:t>
            </a:r>
          </a:p>
          <a:p>
            <a:pPr marL="457200" lvl="1" indent="0">
              <a:buClr>
                <a:srgbClr val="D09E25"/>
              </a:buClr>
              <a:buNone/>
            </a:pPr>
            <a:r>
              <a:rPr lang="en-US" sz="2400" dirty="0" smtClean="0">
                <a:solidFill>
                  <a:srgbClr val="663300"/>
                </a:solidFill>
              </a:rPr>
              <a:t>	the Ratee to sign</a:t>
            </a:r>
          </a:p>
          <a:p>
            <a:pPr lvl="1">
              <a:buClr>
                <a:srgbClr val="D09E25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663300"/>
                </a:solidFill>
              </a:rPr>
              <a:t>The Ratee signs the ePAR</a:t>
            </a:r>
          </a:p>
          <a:p>
            <a:pPr lvl="2">
              <a:buClr>
                <a:srgbClr val="D09E2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3300"/>
                </a:solidFill>
              </a:rPr>
              <a:t>Ratee checks </a:t>
            </a:r>
            <a:r>
              <a:rPr lang="en-US" sz="2400" dirty="0" smtClean="0">
                <a:solidFill>
                  <a:srgbClr val="663300"/>
                </a:solidFill>
              </a:rPr>
              <a:t>either “agree</a:t>
            </a:r>
            <a:r>
              <a:rPr lang="en-US" sz="2400" dirty="0">
                <a:solidFill>
                  <a:srgbClr val="663300"/>
                </a:solidFill>
              </a:rPr>
              <a:t>” or “</a:t>
            </a:r>
            <a:r>
              <a:rPr lang="en-US" sz="2400" dirty="0" smtClean="0">
                <a:solidFill>
                  <a:srgbClr val="663300"/>
                </a:solidFill>
              </a:rPr>
              <a:t>disagree”</a:t>
            </a:r>
          </a:p>
          <a:p>
            <a:pPr lvl="2">
              <a:buClr>
                <a:srgbClr val="D09E25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663300"/>
                </a:solidFill>
              </a:rPr>
              <a:t>Ratee leaves any desired comments</a:t>
            </a:r>
          </a:p>
          <a:p>
            <a:pPr lvl="1">
              <a:buClr>
                <a:srgbClr val="D09E2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3300"/>
                </a:solidFill>
              </a:rPr>
              <a:t>e</a:t>
            </a:r>
            <a:r>
              <a:rPr lang="en-US" sz="2400" dirty="0" smtClean="0">
                <a:solidFill>
                  <a:srgbClr val="663300"/>
                </a:solidFill>
              </a:rPr>
              <a:t>PAR is then forwarded to the Rater who reviews and signs</a:t>
            </a:r>
          </a:p>
          <a:p>
            <a:pPr lvl="1">
              <a:buClr>
                <a:srgbClr val="D09E25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663300"/>
                </a:solidFill>
              </a:rPr>
              <a:t>ePAR is then forwarded to the Reviewer to review and sign</a:t>
            </a:r>
          </a:p>
          <a:p>
            <a:pPr lvl="1">
              <a:buClr>
                <a:srgbClr val="D09E25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6633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267200"/>
            <a:ext cx="7772400" cy="25470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5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663300"/>
                </a:solidFill>
              </a:rPr>
              <a:t>Agenda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549" y="1600200"/>
            <a:ext cx="78486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Performance Management Guidelines</a:t>
            </a:r>
          </a:p>
          <a:p>
            <a:pPr lvl="1"/>
            <a:r>
              <a:rPr lang="en-US" sz="2000" dirty="0" smtClean="0"/>
              <a:t>Setting Expectations</a:t>
            </a:r>
          </a:p>
          <a:p>
            <a:r>
              <a:rPr lang="en-US" sz="2400" dirty="0" smtClean="0"/>
              <a:t>ePAR Process</a:t>
            </a:r>
          </a:p>
          <a:p>
            <a:pPr lvl="1"/>
            <a:r>
              <a:rPr lang="en-US" sz="2000" dirty="0" smtClean="0"/>
              <a:t>Initial ePAR</a:t>
            </a:r>
          </a:p>
          <a:p>
            <a:pPr lvl="1"/>
            <a:r>
              <a:rPr lang="en-US" sz="2000" dirty="0" smtClean="0"/>
              <a:t>Interim ePAR</a:t>
            </a:r>
          </a:p>
          <a:p>
            <a:pPr lvl="1"/>
            <a:r>
              <a:rPr lang="en-US" sz="2000" dirty="0" smtClean="0"/>
              <a:t>Final ePAR</a:t>
            </a:r>
          </a:p>
          <a:p>
            <a:r>
              <a:rPr lang="en-US" sz="2400" dirty="0" smtClean="0"/>
              <a:t>Facilitating the ePAR Meeting</a:t>
            </a:r>
          </a:p>
          <a:p>
            <a:pPr lvl="1"/>
            <a:r>
              <a:rPr lang="en-US" sz="2000" dirty="0" smtClean="0"/>
              <a:t>Prepping</a:t>
            </a:r>
          </a:p>
          <a:p>
            <a:pPr lvl="1"/>
            <a:r>
              <a:rPr lang="en-US" sz="2000" dirty="0" smtClean="0"/>
              <a:t>Scheduling</a:t>
            </a:r>
          </a:p>
          <a:p>
            <a:pPr lvl="1"/>
            <a:r>
              <a:rPr lang="en-US" sz="2000" dirty="0" smtClean="0"/>
              <a:t>Conducting</a:t>
            </a:r>
          </a:p>
          <a:p>
            <a:r>
              <a:rPr lang="en-US" sz="2400" dirty="0" smtClean="0"/>
              <a:t>Review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92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229" y="228600"/>
            <a:ext cx="8686800" cy="149213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Signatures &amp; Ratee Comments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29" y="1874517"/>
            <a:ext cx="7315200" cy="47775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2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66576951"/>
              </p:ext>
            </p:extLst>
          </p:nvPr>
        </p:nvGraphicFramePr>
        <p:xfrm>
          <a:off x="685800" y="737175"/>
          <a:ext cx="8153400" cy="581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33600" y="762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Initial ePAR Workflow Process</a:t>
            </a:r>
            <a:endParaRPr lang="en-US" sz="3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Please Note!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508" y="2057400"/>
            <a:ext cx="7824242" cy="3593591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The </a:t>
            </a:r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ePAR is not </a:t>
            </a: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considered </a:t>
            </a:r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complete until the Reviewer has signed</a:t>
            </a:r>
          </a:p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The Rater is responsible for monitoring the progress of the ePAR and ensuring it is submitted on time </a:t>
            </a:r>
          </a:p>
          <a:p>
            <a:r>
              <a:rPr lang="en-US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If an employee transfers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to another department, you must 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close out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their current ePAR. </a:t>
            </a:r>
          </a:p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If you </a:t>
            </a:r>
            <a:r>
              <a:rPr lang="en-US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hire an employee from another department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regardless of the time of year, 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you need to create an Initial ePAR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610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Interim &amp; Final ePAR: </a:t>
            </a:r>
            <a:b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6 Month and Full Year Review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457200" y="1981200"/>
            <a:ext cx="8534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7F511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7F511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F511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F511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F511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7F511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7F511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7F511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7F511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0513" indent="0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80000"/>
              <a:buFontTx/>
              <a:buNone/>
            </a:pPr>
            <a:r>
              <a:rPr lang="en-US" sz="2300" kern="0" dirty="0" smtClean="0">
                <a:solidFill>
                  <a:srgbClr val="663300"/>
                </a:solidFill>
              </a:rPr>
              <a:t>During the Interim and Final ePAR: </a:t>
            </a:r>
          </a:p>
          <a:p>
            <a:pPr marL="633413">
              <a:buClr>
                <a:srgbClr val="D09E2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300" kern="0" dirty="0">
                <a:solidFill>
                  <a:srgbClr val="663300"/>
                </a:solidFill>
              </a:rPr>
              <a:t>Determine evaluation points and rating </a:t>
            </a:r>
            <a:r>
              <a:rPr lang="en-US" sz="2300" kern="0" dirty="0" smtClean="0">
                <a:solidFill>
                  <a:srgbClr val="663300"/>
                </a:solidFill>
              </a:rPr>
              <a:t>justification;</a:t>
            </a:r>
          </a:p>
          <a:p>
            <a:pPr marL="633413">
              <a:buClr>
                <a:srgbClr val="D09E2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300" kern="0" dirty="0" smtClean="0">
                <a:solidFill>
                  <a:srgbClr val="663300"/>
                </a:solidFill>
              </a:rPr>
              <a:t>Recognize </a:t>
            </a:r>
            <a:r>
              <a:rPr lang="en-US" sz="2300" kern="0" dirty="0">
                <a:solidFill>
                  <a:srgbClr val="663300"/>
                </a:solidFill>
              </a:rPr>
              <a:t>and document positive contributions and areas </a:t>
            </a:r>
            <a:endParaRPr lang="en-US" sz="2300" kern="0" dirty="0" smtClean="0">
              <a:solidFill>
                <a:srgbClr val="663300"/>
              </a:solidFill>
            </a:endParaRPr>
          </a:p>
          <a:p>
            <a:pPr marL="290513" indent="0">
              <a:buClr>
                <a:srgbClr val="D09E25"/>
              </a:buClr>
              <a:buSzPct val="100000"/>
              <a:buNone/>
            </a:pPr>
            <a:r>
              <a:rPr lang="en-US" sz="2300" kern="0" dirty="0">
                <a:solidFill>
                  <a:srgbClr val="663300"/>
                </a:solidFill>
              </a:rPr>
              <a:t>	 </a:t>
            </a:r>
            <a:r>
              <a:rPr lang="en-US" sz="2300" kern="0" dirty="0" smtClean="0">
                <a:solidFill>
                  <a:srgbClr val="663300"/>
                </a:solidFill>
              </a:rPr>
              <a:t> needing </a:t>
            </a:r>
            <a:r>
              <a:rPr lang="en-US" sz="2300" kern="0" dirty="0">
                <a:solidFill>
                  <a:srgbClr val="663300"/>
                </a:solidFill>
              </a:rPr>
              <a:t>improvement</a:t>
            </a:r>
          </a:p>
          <a:p>
            <a:pPr marL="633413">
              <a:buClr>
                <a:srgbClr val="D09E2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300" kern="0" dirty="0" smtClean="0">
                <a:solidFill>
                  <a:srgbClr val="663300"/>
                </a:solidFill>
              </a:rPr>
              <a:t>Determine </a:t>
            </a:r>
            <a:r>
              <a:rPr lang="en-US" sz="2300" kern="0" dirty="0">
                <a:solidFill>
                  <a:srgbClr val="663300"/>
                </a:solidFill>
              </a:rPr>
              <a:t>job performance gaps and action plan to close gaps</a:t>
            </a:r>
          </a:p>
          <a:p>
            <a:pPr marL="633413">
              <a:buClr>
                <a:srgbClr val="D09E2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300" kern="0" dirty="0" smtClean="0">
                <a:solidFill>
                  <a:srgbClr val="663300"/>
                </a:solidFill>
              </a:rPr>
              <a:t>Mutually </a:t>
            </a:r>
            <a:r>
              <a:rPr lang="en-US" sz="2300" kern="0" dirty="0">
                <a:solidFill>
                  <a:srgbClr val="663300"/>
                </a:solidFill>
              </a:rPr>
              <a:t>develop action plan for </a:t>
            </a:r>
            <a:r>
              <a:rPr lang="en-US" sz="2300" kern="0" dirty="0" smtClean="0">
                <a:solidFill>
                  <a:srgbClr val="663300"/>
                </a:solidFill>
              </a:rPr>
              <a:t>development </a:t>
            </a:r>
            <a:r>
              <a:rPr lang="en-US" sz="2300" kern="0" dirty="0">
                <a:solidFill>
                  <a:srgbClr val="663300"/>
                </a:solidFill>
              </a:rPr>
              <a:t>and improvement</a:t>
            </a:r>
          </a:p>
          <a:p>
            <a:pPr marL="633413">
              <a:buClr>
                <a:srgbClr val="D09E2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300" kern="0" dirty="0" smtClean="0">
                <a:solidFill>
                  <a:srgbClr val="663300"/>
                </a:solidFill>
              </a:rPr>
              <a:t>Mutually </a:t>
            </a:r>
            <a:r>
              <a:rPr lang="en-US" sz="2300" kern="0" dirty="0">
                <a:solidFill>
                  <a:srgbClr val="663300"/>
                </a:solidFill>
              </a:rPr>
              <a:t>establish specific deadlines for improvement</a:t>
            </a:r>
          </a:p>
          <a:p>
            <a:pPr marL="633413">
              <a:lnSpc>
                <a:spcPct val="110000"/>
              </a:lnSpc>
              <a:buClr>
                <a:srgbClr val="D09E2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300" kern="0" dirty="0" smtClean="0">
                <a:solidFill>
                  <a:srgbClr val="663300"/>
                </a:solidFill>
              </a:rPr>
              <a:t>Interim </a:t>
            </a:r>
            <a:r>
              <a:rPr lang="en-US" sz="2300" kern="0" dirty="0">
                <a:solidFill>
                  <a:srgbClr val="663300"/>
                </a:solidFill>
              </a:rPr>
              <a:t>Rating covers the </a:t>
            </a:r>
            <a:r>
              <a:rPr lang="en-US" sz="2300" kern="0" dirty="0" smtClean="0">
                <a:solidFill>
                  <a:srgbClr val="663300"/>
                </a:solidFill>
              </a:rPr>
              <a:t>1</a:t>
            </a:r>
            <a:r>
              <a:rPr lang="en-US" sz="2300" kern="0" baseline="30000" dirty="0" smtClean="0">
                <a:solidFill>
                  <a:srgbClr val="663300"/>
                </a:solidFill>
              </a:rPr>
              <a:t>st</a:t>
            </a:r>
            <a:r>
              <a:rPr lang="en-US" sz="2300" kern="0" dirty="0" smtClean="0">
                <a:solidFill>
                  <a:srgbClr val="663300"/>
                </a:solidFill>
              </a:rPr>
              <a:t> 6 months</a:t>
            </a:r>
          </a:p>
          <a:p>
            <a:pPr marL="633413">
              <a:lnSpc>
                <a:spcPct val="110000"/>
              </a:lnSpc>
              <a:buClr>
                <a:srgbClr val="D09E2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300" kern="0" dirty="0" smtClean="0">
                <a:solidFill>
                  <a:srgbClr val="663300"/>
                </a:solidFill>
              </a:rPr>
              <a:t>Final Rating covers the entire year</a:t>
            </a:r>
            <a:endParaRPr lang="en-US" sz="2300" kern="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633742" cy="1492132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Interim Ratings – Job Factors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762000" y="2057400"/>
            <a:ext cx="8229600" cy="44958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Performance Factors </a:t>
            </a:r>
          </a:p>
          <a:p>
            <a:pPr lvl="1"/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Based on achievement of job responsibilities &amp; goals</a:t>
            </a:r>
          </a:p>
          <a:p>
            <a:pPr lvl="2"/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Job 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Achievement </a:t>
            </a: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Factors</a:t>
            </a:r>
          </a:p>
          <a:p>
            <a:pPr lvl="2"/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Job 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Related </a:t>
            </a: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Factors</a:t>
            </a:r>
          </a:p>
          <a:p>
            <a:pPr lvl="1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Align </a:t>
            </a: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University-identified core skills/competencies with 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performance</a:t>
            </a:r>
          </a:p>
          <a:p>
            <a:pPr lvl="1"/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Provide 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 uniform guide for evaluating </a:t>
            </a: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performance across employees participating in the ePAR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Predefined 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by </a:t>
            </a: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Rowan</a:t>
            </a:r>
          </a:p>
          <a:p>
            <a:pPr lvl="1"/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Rated on a 3 point scale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41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ePAR Rating Factors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012479"/>
              </p:ext>
            </p:extLst>
          </p:nvPr>
        </p:nvGraphicFramePr>
        <p:xfrm>
          <a:off x="762000" y="914400"/>
          <a:ext cx="8077200" cy="483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73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</a:t>
                      </a:r>
                      <a:r>
                        <a:rPr lang="en-US" sz="1600" baseline="0" dirty="0" smtClean="0"/>
                        <a:t> Section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Competency Factors for Non-Supervisory Employee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Competency Factors for Supervisor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268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Job Achievement</a:t>
                      </a:r>
                      <a:r>
                        <a:rPr lang="en-US" sz="1600" baseline="0" dirty="0" smtClean="0"/>
                        <a:t> Factors </a:t>
                      </a:r>
                    </a:p>
                    <a:p>
                      <a:r>
                        <a:rPr lang="en-US" sz="1600" baseline="0" dirty="0" smtClean="0"/>
                        <a:t>(Results of doing the job)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Goal Achievement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Quality</a:t>
                      </a:r>
                      <a:r>
                        <a:rPr lang="en-US" sz="1600" baseline="0" dirty="0" smtClean="0"/>
                        <a:t> of 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Quantity of 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Timeliness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Goal Achievement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Quality</a:t>
                      </a:r>
                      <a:r>
                        <a:rPr lang="en-US" sz="1600" baseline="0" dirty="0" smtClean="0"/>
                        <a:t> of 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Quantity of 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Timeliness</a:t>
                      </a:r>
                      <a:endParaRPr lang="en-US" sz="16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0598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Job Related Factors</a:t>
                      </a:r>
                    </a:p>
                    <a:p>
                      <a:r>
                        <a:rPr lang="en-US" sz="1600" baseline="0" dirty="0" smtClean="0"/>
                        <a:t>(How EE did job)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Communication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Conscientiousness*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Customer Service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Flexibility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Interpersonal</a:t>
                      </a:r>
                      <a:r>
                        <a:rPr lang="en-US" sz="1600" baseline="0" dirty="0" smtClean="0"/>
                        <a:t> Skills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Job Knowledge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Managing/Valuing Diversity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Problem Solving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Safety*</a:t>
                      </a:r>
                      <a:endParaRPr lang="en-US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Teamwork*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Communication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Customer Service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Flexibility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Interpersonal</a:t>
                      </a:r>
                      <a:r>
                        <a:rPr lang="en-US" sz="1600" baseline="0" dirty="0" smtClean="0"/>
                        <a:t> Skills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Job Knowledge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Managing Resources*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/>
                        <a:t>Managing/Valuing Diversity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/>
                        <a:t>Problem Solving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/>
                        <a:t>Project Management*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/>
                        <a:t>Team Building*</a:t>
                      </a:r>
                      <a:endParaRPr lang="en-US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00100" y="5901512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663300"/>
                </a:solidFill>
                <a:latin typeface="+mn-lt"/>
              </a:rPr>
              <a:t>These factors are directly related to the outputs of the job: </a:t>
            </a:r>
            <a:r>
              <a:rPr lang="en-US" sz="1800" i="1" dirty="0" smtClean="0">
                <a:solidFill>
                  <a:srgbClr val="663300"/>
                </a:solidFill>
                <a:latin typeface="+mn-lt"/>
              </a:rPr>
              <a:t>Major </a:t>
            </a:r>
            <a:r>
              <a:rPr lang="en-US" sz="1800" i="1" dirty="0">
                <a:solidFill>
                  <a:srgbClr val="663300"/>
                </a:solidFill>
                <a:latin typeface="+mn-lt"/>
              </a:rPr>
              <a:t>Goals, Job Responsibilities, </a:t>
            </a:r>
            <a:endParaRPr lang="en-US" sz="1800" i="1" dirty="0" smtClean="0">
              <a:solidFill>
                <a:srgbClr val="663300"/>
              </a:solidFill>
              <a:latin typeface="+mn-lt"/>
            </a:endParaRPr>
          </a:p>
          <a:p>
            <a:r>
              <a:rPr lang="en-US" sz="1800" i="1" dirty="0" smtClean="0">
                <a:solidFill>
                  <a:srgbClr val="663300"/>
                </a:solidFill>
                <a:latin typeface="+mn-lt"/>
              </a:rPr>
              <a:t>and </a:t>
            </a:r>
            <a:r>
              <a:rPr lang="en-US" sz="1800" i="1" dirty="0">
                <a:solidFill>
                  <a:srgbClr val="663300"/>
                </a:solidFill>
                <a:latin typeface="+mn-lt"/>
              </a:rPr>
              <a:t>Essential Criteria.</a:t>
            </a:r>
          </a:p>
        </p:txBody>
      </p:sp>
    </p:spTree>
    <p:extLst>
      <p:ext uri="{BB962C8B-B14F-4D97-AF65-F5344CB8AC3E}">
        <p14:creationId xmlns:p14="http://schemas.microsoft.com/office/powerpoint/2010/main" val="109179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553200" cy="67848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ePAR Ratings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8839200" cy="425196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3200" b="1" i="1" dirty="0" smtClean="0">
                <a:solidFill>
                  <a:srgbClr val="F7C21C"/>
                </a:solidFill>
              </a:rPr>
              <a:t>1</a:t>
            </a:r>
            <a:r>
              <a:rPr lang="en-US" sz="3200" b="1" i="1" dirty="0" smtClean="0">
                <a:solidFill>
                  <a:srgbClr val="663300"/>
                </a:solidFill>
              </a:rPr>
              <a:t> </a:t>
            </a:r>
            <a:r>
              <a:rPr lang="en-US" sz="32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= </a:t>
            </a:r>
            <a:r>
              <a:rPr lang="en-US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Unsatisfactory </a:t>
            </a:r>
            <a:r>
              <a:rPr lang="en-US" sz="32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  <a:p>
            <a:pPr lvl="2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Failed </a:t>
            </a:r>
            <a:r>
              <a:rPr lang="en-US" sz="20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to </a:t>
            </a:r>
            <a:r>
              <a:rPr lang="en-US" sz="20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achieve most </a:t>
            </a:r>
            <a:r>
              <a:rPr lang="en-US" sz="20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essential criteria</a:t>
            </a:r>
            <a:r>
              <a:rPr lang="en-US" sz="20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</a:p>
          <a:p>
            <a:pPr marL="914400" lvl="2" indent="0" eaLnBrk="1" hangingPunct="1">
              <a:spcAft>
                <a:spcPts val="0"/>
              </a:spcAft>
              <a:buNone/>
              <a:defRPr/>
            </a:pPr>
            <a:endParaRPr lang="en-US" sz="2000" b="1" i="1" dirty="0" smtClean="0">
              <a:solidFill>
                <a:srgbClr val="663300"/>
              </a:solidFill>
            </a:endParaRP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3200" b="1" i="1" dirty="0" smtClean="0">
                <a:solidFill>
                  <a:srgbClr val="F7C21C"/>
                </a:solidFill>
              </a:rPr>
              <a:t>2 </a:t>
            </a:r>
            <a:r>
              <a:rPr lang="en-US" sz="32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= </a:t>
            </a:r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Successful </a:t>
            </a:r>
            <a:endParaRPr lang="en-US" sz="3200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2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Met </a:t>
            </a:r>
            <a:r>
              <a:rPr lang="en-US" sz="18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or occasionally </a:t>
            </a:r>
            <a:r>
              <a:rPr lang="en-US" sz="18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exceeded essential </a:t>
            </a:r>
            <a:r>
              <a:rPr lang="en-US" sz="18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criteria</a:t>
            </a:r>
            <a:r>
              <a:rPr lang="en-US" sz="18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</a:p>
          <a:p>
            <a:pPr lvl="2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1800" b="1" i="1" dirty="0" smtClean="0">
              <a:solidFill>
                <a:srgbClr val="663300"/>
              </a:solidFill>
            </a:endParaRP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3200" b="1" i="1" dirty="0" smtClean="0">
                <a:solidFill>
                  <a:srgbClr val="F7C21C"/>
                </a:solidFill>
              </a:rPr>
              <a:t>3 </a:t>
            </a:r>
            <a:r>
              <a:rPr lang="en-US" sz="32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= </a:t>
            </a:r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Exceptional </a:t>
            </a:r>
            <a:endParaRPr lang="en-US" sz="3200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2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Significantly exceeded essential </a:t>
            </a:r>
            <a:r>
              <a:rPr lang="en-US" sz="18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criteria consistently in </a:t>
            </a:r>
            <a:r>
              <a:rPr lang="en-US" sz="18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</a:t>
            </a:r>
          </a:p>
          <a:p>
            <a:pPr marL="914400" lvl="2" indent="0" eaLnBrk="1" hangingPunct="1">
              <a:spcAft>
                <a:spcPts val="0"/>
              </a:spcAft>
              <a:buNone/>
              <a:defRPr/>
            </a:pPr>
            <a:r>
              <a:rPr lang="en-US" sz="18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    sustained job performance</a:t>
            </a:r>
            <a:endParaRPr lang="en-US" sz="1800" b="1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eaLnBrk="1" hangingPunct="1">
              <a:spcAft>
                <a:spcPct val="80000"/>
              </a:spcAft>
              <a:buFont typeface="Wingdings" panose="05000000000000000000" pitchFamily="2" charset="2"/>
              <a:buChar char="ü"/>
              <a:defRPr/>
            </a:pPr>
            <a:endParaRPr lang="en-US" sz="3200" b="1" i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42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63094"/>
            <a:ext cx="8719592" cy="1065415"/>
          </a:xfrm>
        </p:spPr>
        <p:txBody>
          <a:bodyPr/>
          <a:lstStyle/>
          <a:p>
            <a:r>
              <a:rPr lang="en-US" sz="3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Job Performance Factors – Job Achiev</a:t>
            </a:r>
            <a:r>
              <a:rPr 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ement </a:t>
            </a: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966272" cy="5176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8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633742" cy="608215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Job Performance Factors – Job Rela</a:t>
            </a:r>
            <a:r>
              <a:rPr lang="en-US" sz="2800" dirty="0" smtClean="0"/>
              <a:t>ted 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45" y="1128451"/>
            <a:ext cx="6748968" cy="52365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8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964017" y="228600"/>
            <a:ext cx="8229600" cy="792162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Job Performance Factors: Rating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8200" y="2199634"/>
            <a:ext cx="3715512" cy="632529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/>
              <a:t>Job Achievement</a:t>
            </a:r>
            <a:endParaRPr lang="en-US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838200" y="2832163"/>
            <a:ext cx="3715512" cy="3235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0488" tIns="44450" rIns="90488" bIns="44450">
            <a:normAutofit/>
          </a:bodyPr>
          <a:lstStyle/>
          <a:p>
            <a:pPr marL="742950" indent="-457200" eaLnBrk="1" hangingPunct="1">
              <a:buFont typeface="+mj-lt"/>
              <a:buAutoNum type="arabicPeriod"/>
            </a:pPr>
            <a:endParaRPr lang="en-US" dirty="0" smtClean="0"/>
          </a:p>
          <a:p>
            <a:pPr marL="742950" indent="-457200" eaLnBrk="1" hangingPunct="1">
              <a:buFont typeface="+mj-lt"/>
              <a:buAutoNum type="arabicPeriod"/>
            </a:pPr>
            <a:r>
              <a:rPr lang="en-US" dirty="0" smtClean="0"/>
              <a:t>Review Initial ePAR</a:t>
            </a:r>
          </a:p>
          <a:p>
            <a:pPr marL="742950" indent="-457200" eaLnBrk="1" hangingPunct="1">
              <a:buFont typeface="+mj-lt"/>
              <a:buAutoNum type="arabicPeriod"/>
            </a:pPr>
            <a:r>
              <a:rPr lang="en-US" dirty="0" smtClean="0"/>
              <a:t>Rate factors against </a:t>
            </a:r>
            <a:r>
              <a:rPr lang="en-US" b="1" dirty="0" smtClean="0">
                <a:solidFill>
                  <a:srgbClr val="D09E25"/>
                </a:solidFill>
              </a:rPr>
              <a:t>Ratee’s Goals, Job Responsibilities,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063DE8"/>
                </a:solidFill>
              </a:rPr>
              <a:t> </a:t>
            </a:r>
            <a:r>
              <a:rPr lang="en-US" b="1" dirty="0" smtClean="0">
                <a:solidFill>
                  <a:srgbClr val="D09E25"/>
                </a:solidFill>
              </a:rPr>
              <a:t>Essential Criteria</a:t>
            </a:r>
          </a:p>
          <a:p>
            <a:pPr marL="742950" indent="-457200" eaLnBrk="1" hangingPunct="1">
              <a:buFont typeface="+mj-lt"/>
              <a:buAutoNum type="arabicPeriod"/>
            </a:pPr>
            <a:r>
              <a:rPr lang="en-US" dirty="0" smtClean="0"/>
              <a:t>Determine numerical rating for each factor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4" y="2199634"/>
            <a:ext cx="3813175" cy="632529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/>
              <a:t>Job Related</a:t>
            </a:r>
            <a:endParaRPr lang="en-US" dirty="0"/>
          </a:p>
        </p:txBody>
      </p:sp>
      <p:sp>
        <p:nvSpPr>
          <p:cNvPr id="35845" name="Rectangle 4"/>
          <p:cNvSpPr>
            <a:spLocks noGrp="1" noChangeArrowheads="1"/>
          </p:cNvSpPr>
          <p:nvPr>
            <p:ph sz="quarter" idx="4"/>
          </p:nvPr>
        </p:nvSpPr>
        <p:spPr>
          <a:xfrm>
            <a:off x="4645025" y="2832163"/>
            <a:ext cx="3813175" cy="3235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0488" tIns="44450" rIns="90488" bIns="44450">
            <a:normAutofit/>
          </a:bodyPr>
          <a:lstStyle/>
          <a:p>
            <a:pPr marL="742950" indent="-457200" eaLnBrk="1" hangingPunct="1">
              <a:buFont typeface="+mj-lt"/>
              <a:buAutoNum type="arabicPeriod"/>
            </a:pPr>
            <a:endParaRPr lang="en-US" dirty="0" smtClean="0"/>
          </a:p>
          <a:p>
            <a:pPr marL="742950" indent="-457200" eaLnBrk="1" hangingPunct="1">
              <a:buFont typeface="+mj-lt"/>
              <a:buAutoNum type="arabicPeriod"/>
            </a:pPr>
            <a:r>
              <a:rPr lang="en-US" dirty="0" smtClean="0"/>
              <a:t>Review Initial ePAR</a:t>
            </a:r>
          </a:p>
          <a:p>
            <a:pPr marL="742950" indent="-457200" eaLnBrk="1" hangingPunct="1">
              <a:buFont typeface="+mj-lt"/>
              <a:buAutoNum type="arabicPeriod"/>
            </a:pPr>
            <a:r>
              <a:rPr lang="en-US" dirty="0" smtClean="0"/>
              <a:t>Rate factors against </a:t>
            </a:r>
            <a:r>
              <a:rPr lang="en-US" b="1" dirty="0" smtClean="0">
                <a:solidFill>
                  <a:srgbClr val="D09E25"/>
                </a:solidFill>
              </a:rPr>
              <a:t>Ratee’s Overall Performance </a:t>
            </a:r>
          </a:p>
          <a:p>
            <a:pPr marL="742950" indent="-457200" eaLnBrk="1" hangingPunct="1">
              <a:buFont typeface="+mj-lt"/>
              <a:buAutoNum type="arabicPeriod"/>
            </a:pPr>
            <a:r>
              <a:rPr lang="en-US" dirty="0" smtClean="0"/>
              <a:t>Determine numerical rating for each factor</a:t>
            </a:r>
          </a:p>
        </p:txBody>
      </p:sp>
    </p:spTree>
    <p:extLst>
      <p:ext uri="{BB962C8B-B14F-4D97-AF65-F5344CB8AC3E}">
        <p14:creationId xmlns:p14="http://schemas.microsoft.com/office/powerpoint/2010/main" val="2107166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14600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Performance Management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4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2134"/>
            <a:ext cx="7633742" cy="1492132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Example – Job Achievement Factors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809597" cy="510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15200" y="1368623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332921" y="23622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32004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332921" y="43434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5590401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7350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5817"/>
            <a:ext cx="8534400" cy="762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Example – Job Related Factors</a:t>
            </a:r>
            <a:endParaRPr lang="en-US" sz="3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16286"/>
            <a:ext cx="6705600" cy="53814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05600" y="3807023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467600" y="3807023"/>
            <a:ext cx="383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21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4648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30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114800" y="46482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7900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2385"/>
            <a:ext cx="8126934" cy="149213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633E0D"/>
                </a:solidFill>
              </a:rPr>
              <a:t>Computation and Conversion to Overall Rating</a:t>
            </a:r>
            <a:br>
              <a:rPr lang="en-US" dirty="0">
                <a:solidFill>
                  <a:srgbClr val="633E0D"/>
                </a:solidFill>
              </a:rPr>
            </a:br>
            <a:endParaRPr lang="en-US" dirty="0">
              <a:solidFill>
                <a:srgbClr val="633E0D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8126934" cy="2620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23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962" y="228600"/>
            <a:ext cx="7633742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Unsatisfactory Rating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166" y="1524000"/>
            <a:ext cx="7665334" cy="44958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If an employee earns an Unsatisfactory rating for the Interim or Final rating period, then the supervisor must complete a Performance Improvement Plan (PIP) for that employee. </a:t>
            </a:r>
          </a:p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HR can assist the supervisor in creating the PIP document. Contact Jeremy Trowsdale, Director of Employee Training and Development, </a:t>
            </a: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  <a:hlinkClick r:id="rId2"/>
              </a:rPr>
              <a:t>trowsdale@rowan.edu</a:t>
            </a: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Guidelines for creating a PIP can be found at: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hlinkClick r:id="rId3"/>
              </a:rPr>
              <a:t>https://sites.rowan.edu/hr/_</a:t>
            </a: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  <a:hlinkClick r:id="rId3"/>
              </a:rPr>
              <a:t>docs/training/guidelines_for_performance.pdf</a:t>
            </a: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6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2385"/>
            <a:ext cx="8531750" cy="149213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Justification and Development Plan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750" y="2361235"/>
            <a:ext cx="8077200" cy="449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Justification for Interim Evaluation</a:t>
            </a:r>
          </a:p>
          <a:p>
            <a:r>
              <a:rPr lang="en-US" sz="3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Interim Development Plan</a:t>
            </a:r>
          </a:p>
          <a:p>
            <a:pPr lvl="1"/>
            <a:r>
              <a:rPr lang="en-US" sz="3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Specific Area(s) Identified for Development</a:t>
            </a:r>
          </a:p>
          <a:p>
            <a:pPr lvl="1"/>
            <a:r>
              <a:rPr lang="en-US" sz="3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Specific Action to be Taken by Ratee</a:t>
            </a:r>
            <a:endParaRPr lang="en-US" sz="3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66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633742" cy="1492132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633E0D"/>
                </a:solidFill>
              </a:rPr>
              <a:t>Justification and Development Plan</a:t>
            </a:r>
            <a:endParaRPr lang="en-US" sz="3500" dirty="0">
              <a:solidFill>
                <a:srgbClr val="633E0D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80" y="1295400"/>
            <a:ext cx="7933020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6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3300"/>
                </a:solidFill>
              </a:rPr>
              <a:t>Justification for Evaluation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85" y="2514600"/>
            <a:ext cx="8458200" cy="40386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Recognize and document positive contributions as well as areas needing improvement.</a:t>
            </a:r>
          </a:p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Provide validation of the rating by citing specific examples</a:t>
            </a:r>
          </a:p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Provide justification for overall rating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0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457200" y="76200"/>
            <a:ext cx="8039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Justification: Guidelines</a:t>
            </a:r>
            <a:endParaRPr lang="en-US" sz="4800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762000" y="21336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defTabSz="681038">
              <a:buClr>
                <a:srgbClr val="F7C21C"/>
              </a:buClr>
            </a:pPr>
            <a:r>
              <a:rPr lang="en-US" dirty="0" smtClean="0">
                <a:solidFill>
                  <a:srgbClr val="633E0D"/>
                </a:solidFill>
                <a:latin typeface="Gill Sans MT" panose="020B0502020104020203" pitchFamily="34" charset="0"/>
              </a:rPr>
              <a:t>DO: </a:t>
            </a:r>
          </a:p>
          <a:p>
            <a:pPr marL="514350" indent="-342900" defTabSz="681038">
              <a:buClr>
                <a:srgbClr val="F7C21C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33E0D"/>
                </a:solidFill>
                <a:latin typeface="Gill Sans MT" panose="020B0502020104020203" pitchFamily="34" charset="0"/>
              </a:rPr>
              <a:t>Give </a:t>
            </a:r>
            <a:r>
              <a:rPr lang="en-US" dirty="0">
                <a:solidFill>
                  <a:srgbClr val="633E0D"/>
                </a:solidFill>
                <a:latin typeface="Gill Sans MT" panose="020B0502020104020203" pitchFamily="34" charset="0"/>
              </a:rPr>
              <a:t>reasons, both positive and negative, </a:t>
            </a:r>
            <a:r>
              <a:rPr lang="en-US" dirty="0" smtClean="0">
                <a:solidFill>
                  <a:srgbClr val="633E0D"/>
                </a:solidFill>
                <a:latin typeface="Gill Sans MT" panose="020B0502020104020203" pitchFamily="34" charset="0"/>
              </a:rPr>
              <a:t>that </a:t>
            </a:r>
            <a:r>
              <a:rPr lang="en-US" dirty="0">
                <a:solidFill>
                  <a:srgbClr val="633E0D"/>
                </a:solidFill>
                <a:latin typeface="Gill Sans MT" panose="020B0502020104020203" pitchFamily="34" charset="0"/>
              </a:rPr>
              <a:t>substantiate the rating</a:t>
            </a:r>
          </a:p>
          <a:p>
            <a:pPr marL="514350" indent="-342900" defTabSz="681038">
              <a:spcBef>
                <a:spcPct val="50000"/>
              </a:spcBef>
              <a:buClr>
                <a:srgbClr val="F7C21C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3E0D"/>
                </a:solidFill>
                <a:latin typeface="Gill Sans MT" panose="020B0502020104020203" pitchFamily="34" charset="0"/>
              </a:rPr>
              <a:t>Review the “Fact Sheet of Significant Events” </a:t>
            </a:r>
            <a:r>
              <a:rPr lang="en-US" dirty="0" smtClean="0">
                <a:solidFill>
                  <a:srgbClr val="633E0D"/>
                </a:solidFill>
                <a:latin typeface="Gill Sans MT" panose="020B0502020104020203" pitchFamily="34" charset="0"/>
              </a:rPr>
              <a:t>and all documentation to prepare the justification</a:t>
            </a:r>
          </a:p>
          <a:p>
            <a:pPr marL="171450" defTabSz="681038">
              <a:spcBef>
                <a:spcPct val="50000"/>
              </a:spcBef>
              <a:buClr>
                <a:srgbClr val="F7C21C"/>
              </a:buClr>
            </a:pPr>
            <a:r>
              <a:rPr lang="en-US" dirty="0" smtClean="0">
                <a:solidFill>
                  <a:srgbClr val="633E0D"/>
                </a:solidFill>
                <a:latin typeface="Gill Sans MT" panose="020B0502020104020203" pitchFamily="34" charset="0"/>
              </a:rPr>
              <a:t>DON’T:</a:t>
            </a:r>
          </a:p>
          <a:p>
            <a:pPr marL="514350" indent="-342900" defTabSz="681038">
              <a:spcBef>
                <a:spcPct val="50000"/>
              </a:spcBef>
              <a:buClr>
                <a:srgbClr val="F7C21C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33E0D"/>
                </a:solidFill>
                <a:latin typeface="Gill Sans MT" panose="020B0502020104020203" pitchFamily="34" charset="0"/>
              </a:rPr>
              <a:t>Include issues unrelated to job performance</a:t>
            </a:r>
          </a:p>
          <a:p>
            <a:pPr marL="514350" indent="-342900" defTabSz="681038">
              <a:spcBef>
                <a:spcPct val="50000"/>
              </a:spcBef>
              <a:buClr>
                <a:srgbClr val="F7C21C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33E0D"/>
                </a:solidFill>
                <a:latin typeface="Gill Sans MT" panose="020B0502020104020203" pitchFamily="34" charset="0"/>
              </a:rPr>
              <a:t>Simply repeat the rating – “Bob’s performance is exemplary.”</a:t>
            </a:r>
          </a:p>
        </p:txBody>
      </p:sp>
    </p:spTree>
    <p:extLst>
      <p:ext uri="{BB962C8B-B14F-4D97-AF65-F5344CB8AC3E}">
        <p14:creationId xmlns:p14="http://schemas.microsoft.com/office/powerpoint/2010/main" val="239800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3300"/>
                </a:solidFill>
              </a:rPr>
              <a:t>Development Plan: Specific Area(s) Identified for Development 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8305800" cy="44958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This should be completed regardless of the rating assigned to the Ratee</a:t>
            </a:r>
          </a:p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What areas, skills, or competencies should the Ratee improve or strengthen, and how should they get assistance to make these improvements?</a:t>
            </a:r>
          </a:p>
          <a:p>
            <a:pPr lvl="1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Identify skills and competencies targeted for improvement</a:t>
            </a:r>
          </a:p>
          <a:p>
            <a:pPr lvl="2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Focus on improvement in order of importance</a:t>
            </a:r>
          </a:p>
          <a:p>
            <a:pPr lvl="1"/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Work together to develop a plan of action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922160" y="304800"/>
            <a:ext cx="7633742" cy="1492132"/>
          </a:xfrm>
          <a:noFill/>
        </p:spPr>
        <p:txBody>
          <a:bodyPr lIns="90488" tIns="44450" rIns="90488" bIns="44450"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rgbClr val="633E0D"/>
                </a:solidFill>
              </a:rPr>
              <a:t>Development Plan</a:t>
            </a:r>
            <a:r>
              <a:rPr lang="en-US" dirty="0" smtClean="0">
                <a:solidFill>
                  <a:srgbClr val="633E0D"/>
                </a:solidFill>
              </a:rPr>
              <a:t>: </a:t>
            </a:r>
            <a:r>
              <a:rPr lang="en-US" sz="3600" b="1" dirty="0" smtClean="0">
                <a:solidFill>
                  <a:srgbClr val="633E0D"/>
                </a:solidFill>
              </a:rPr>
              <a:t>Specific Action to be Taken by Ratee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>
          <a:xfrm>
            <a:off x="938758" y="2057400"/>
            <a:ext cx="8077200" cy="3810000"/>
          </a:xfrm>
          <a:noFill/>
        </p:spPr>
        <p:txBody>
          <a:bodyPr lIns="90488" tIns="44450" rIns="90488" bIns="44450">
            <a:normAutofit lnSpcReduction="10000"/>
          </a:bodyPr>
          <a:lstStyle/>
          <a:p>
            <a:pPr marL="0" indent="0" eaLnBrk="1" hangingPunct="1">
              <a:buClr>
                <a:srgbClr val="F7C21C"/>
              </a:buClr>
              <a:buNone/>
            </a:pPr>
            <a:r>
              <a:rPr lang="en-US" sz="2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Sample Actions include:</a:t>
            </a:r>
          </a:p>
          <a:p>
            <a:pPr marL="0" indent="0" eaLnBrk="1" hangingPunct="1">
              <a:buClr>
                <a:srgbClr val="F7C21C"/>
              </a:buClr>
              <a:buNone/>
            </a:pPr>
            <a:endParaRPr lang="en-US" sz="13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eaLnBrk="1" hangingPunct="1">
              <a:lnSpc>
                <a:spcPct val="120000"/>
              </a:lnSpc>
              <a:buClr>
                <a:srgbClr val="F7C21C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Take on special projects or assignments (within job scope)</a:t>
            </a:r>
          </a:p>
          <a:p>
            <a:pPr eaLnBrk="1" hangingPunct="1">
              <a:lnSpc>
                <a:spcPct val="120000"/>
              </a:lnSpc>
              <a:buClr>
                <a:srgbClr val="F7C21C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Attend training courses offered by Rowan</a:t>
            </a:r>
          </a:p>
          <a:p>
            <a:pPr eaLnBrk="1" hangingPunct="1">
              <a:lnSpc>
                <a:spcPct val="120000"/>
              </a:lnSpc>
              <a:buClr>
                <a:srgbClr val="F7C21C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Attend free webinars on relevant topics</a:t>
            </a:r>
          </a:p>
          <a:p>
            <a:pPr eaLnBrk="1" hangingPunct="1">
              <a:lnSpc>
                <a:spcPct val="120000"/>
              </a:lnSpc>
              <a:buClr>
                <a:srgbClr val="F7C21C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Research and read relevant articles/materials/videos</a:t>
            </a:r>
          </a:p>
          <a:p>
            <a:pPr eaLnBrk="1" hangingPunct="1">
              <a:lnSpc>
                <a:spcPct val="120000"/>
              </a:lnSpc>
              <a:buClr>
                <a:srgbClr val="F7C21C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Shadow a peer; or Mentor with a supervisor</a:t>
            </a:r>
          </a:p>
          <a:p>
            <a:pPr eaLnBrk="1" hangingPunct="1">
              <a:lnSpc>
                <a:spcPct val="120000"/>
              </a:lnSpc>
              <a:buClr>
                <a:srgbClr val="F7C21C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Attend seminars and workshops outside of the University</a:t>
            </a:r>
          </a:p>
          <a:p>
            <a:pPr eaLnBrk="1" hangingPunct="1">
              <a:lnSpc>
                <a:spcPct val="120000"/>
              </a:lnSpc>
              <a:buClr>
                <a:srgbClr val="F7C21C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Enroll in local and national professional organizations (if applicable)</a:t>
            </a:r>
          </a:p>
        </p:txBody>
      </p:sp>
    </p:spTree>
    <p:extLst>
      <p:ext uri="{BB962C8B-B14F-4D97-AF65-F5344CB8AC3E}">
        <p14:creationId xmlns:p14="http://schemas.microsoft.com/office/powerpoint/2010/main" val="2332625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708" y="27160"/>
            <a:ext cx="8801100" cy="243701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5500" b="1" spc="600" dirty="0">
                <a:solidFill>
                  <a:srgbClr val="7F5111"/>
                </a:solidFill>
              </a:rPr>
              <a:t>What </a:t>
            </a:r>
            <a:r>
              <a:rPr lang="en-US" sz="5500" spc="600" dirty="0">
                <a:solidFill>
                  <a:srgbClr val="7F5111"/>
                </a:solidFill>
              </a:rPr>
              <a:t>is </a:t>
            </a:r>
            <a:r>
              <a:rPr lang="en-US" sz="5500" b="1" spc="600" dirty="0">
                <a:solidFill>
                  <a:srgbClr val="7F5111"/>
                </a:solidFill>
              </a:rPr>
              <a:t>Performance Management?</a:t>
            </a:r>
            <a:endParaRPr lang="en-US" sz="5500" b="1" dirty="0" smtClean="0">
              <a:solidFill>
                <a:srgbClr val="633E0D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3159809"/>
              </p:ext>
            </p:extLst>
          </p:nvPr>
        </p:nvGraphicFramePr>
        <p:xfrm>
          <a:off x="1371600" y="2864606"/>
          <a:ext cx="6217172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515857" y="1638298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000" dirty="0"/>
              <a:t>The </a:t>
            </a:r>
            <a:r>
              <a:rPr lang="en-US" sz="2000" dirty="0" smtClean="0"/>
              <a:t>ongoing process </a:t>
            </a:r>
            <a:r>
              <a:rPr lang="en-US" sz="2000" dirty="0"/>
              <a:t>of goal-setting, communication, observation, and evaluation to support, retain, and develop exceptional employees for organizational success</a:t>
            </a:r>
          </a:p>
        </p:txBody>
      </p:sp>
    </p:spTree>
    <p:extLst>
      <p:ext uri="{BB962C8B-B14F-4D97-AF65-F5344CB8AC3E}">
        <p14:creationId xmlns:p14="http://schemas.microsoft.com/office/powerpoint/2010/main" val="6928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129" y="228600"/>
            <a:ext cx="7633742" cy="1492132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Example – Justification and Development Plan 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29" y="1981200"/>
            <a:ext cx="7239000" cy="45214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633742" cy="149213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633E0D"/>
                </a:solidFill>
              </a:rPr>
              <a:t>Interim and Final Signatures and Comments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458200" cy="4114800"/>
          </a:xfrm>
        </p:spPr>
        <p:txBody>
          <a:bodyPr>
            <a:normAutofit/>
          </a:bodyPr>
          <a:lstStyle/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r>
              <a:rPr lang="en-US" sz="2200" dirty="0">
                <a:solidFill>
                  <a:srgbClr val="663300"/>
                </a:solidFill>
              </a:rPr>
              <a:t>During the </a:t>
            </a:r>
            <a:r>
              <a:rPr lang="en-US" sz="2200" dirty="0" smtClean="0">
                <a:solidFill>
                  <a:srgbClr val="663300"/>
                </a:solidFill>
              </a:rPr>
              <a:t>Interim and Final ePAR meetings, </a:t>
            </a:r>
            <a:r>
              <a:rPr lang="en-US" sz="2200" dirty="0">
                <a:solidFill>
                  <a:srgbClr val="663300"/>
                </a:solidFill>
              </a:rPr>
              <a:t>after the </a:t>
            </a:r>
            <a:r>
              <a:rPr lang="en-US" sz="2200" dirty="0" smtClean="0">
                <a:solidFill>
                  <a:srgbClr val="663300"/>
                </a:solidFill>
              </a:rPr>
              <a:t>discussion of all sections </a:t>
            </a:r>
            <a:r>
              <a:rPr lang="en-US" sz="2200" dirty="0">
                <a:solidFill>
                  <a:srgbClr val="663300"/>
                </a:solidFill>
              </a:rPr>
              <a:t>is held:</a:t>
            </a:r>
          </a:p>
          <a:p>
            <a:pPr lvl="1">
              <a:buClr>
                <a:srgbClr val="D09E2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3300"/>
                </a:solidFill>
              </a:rPr>
              <a:t>The rater will confirm the face-to-face meeting in the system</a:t>
            </a:r>
          </a:p>
          <a:p>
            <a:pPr lvl="1">
              <a:buClr>
                <a:srgbClr val="D09E2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3300"/>
                </a:solidFill>
              </a:rPr>
              <a:t>Once the meeting is confirmed, the ePAR will automatically be sent to the Ratee to sign</a:t>
            </a:r>
          </a:p>
          <a:p>
            <a:pPr lvl="1">
              <a:buClr>
                <a:srgbClr val="D09E2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3300"/>
                </a:solidFill>
              </a:rPr>
              <a:t>The Ratee signs the ePAR</a:t>
            </a:r>
          </a:p>
          <a:p>
            <a:pPr lvl="2">
              <a:buClr>
                <a:srgbClr val="D09E2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3300"/>
                </a:solidFill>
              </a:rPr>
              <a:t>Ratee checks either “agree” or “disagree”</a:t>
            </a:r>
          </a:p>
          <a:p>
            <a:pPr lvl="2">
              <a:buClr>
                <a:srgbClr val="D09E2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3300"/>
                </a:solidFill>
              </a:rPr>
              <a:t>Ratee leaves any desired comments</a:t>
            </a:r>
          </a:p>
          <a:p>
            <a:pPr lvl="1">
              <a:buClr>
                <a:srgbClr val="D09E2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3300"/>
                </a:solidFill>
              </a:rPr>
              <a:t>ePAR is then forwarded to the Rater who reviews and signs</a:t>
            </a:r>
          </a:p>
          <a:p>
            <a:pPr lvl="1">
              <a:buClr>
                <a:srgbClr val="D09E2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3300"/>
                </a:solidFill>
              </a:rPr>
              <a:t>ePAR is then forwarded to the Reviewer to review and sign</a:t>
            </a:r>
          </a:p>
          <a:p>
            <a:pPr marL="57150" indent="0">
              <a:buClr>
                <a:srgbClr val="D09E25"/>
              </a:buClr>
              <a:buNone/>
            </a:pPr>
            <a:endParaRPr lang="en-US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3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228600"/>
            <a:ext cx="7633742" cy="1492132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Example – Signatures &amp; Comments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70" y="1905000"/>
            <a:ext cx="7916517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81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46435416"/>
              </p:ext>
            </p:extLst>
          </p:nvPr>
        </p:nvGraphicFramePr>
        <p:xfrm>
          <a:off x="700268" y="1219200"/>
          <a:ext cx="8305800" cy="5180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1524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Interim ePAR Workflow Process</a:t>
            </a:r>
            <a:endParaRPr lang="en-US" sz="3600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12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1524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Final ePAR Workflow Process</a:t>
            </a:r>
            <a:endParaRPr lang="en-US" sz="3600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70270632"/>
              </p:ext>
            </p:extLst>
          </p:nvPr>
        </p:nvGraphicFramePr>
        <p:xfrm>
          <a:off x="914400" y="1219200"/>
          <a:ext cx="7848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767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Items to 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47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3300"/>
                </a:solidFill>
              </a:rPr>
              <a:t>Supervisor Accountability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NJ Administrative code:</a:t>
            </a:r>
            <a:endParaRPr lang="en-US" dirty="0"/>
          </a:p>
          <a:p>
            <a:pPr lvl="1" eaLnBrk="1" hangingPunct="1"/>
            <a:r>
              <a:rPr lang="en-US" dirty="0" smtClean="0"/>
              <a:t>“A </a:t>
            </a:r>
            <a:r>
              <a:rPr lang="en-US" dirty="0"/>
              <a:t>supervisor who fails to timely complete the </a:t>
            </a:r>
            <a:r>
              <a:rPr lang="en-US" dirty="0">
                <a:solidFill>
                  <a:srgbClr val="FF0000"/>
                </a:solidFill>
              </a:rPr>
              <a:t>final</a:t>
            </a:r>
            <a:r>
              <a:rPr lang="en-US" dirty="0"/>
              <a:t> ratings of his or her subordinates, or who is responsible for another employee’s failure to timely complete a final PAR rating, shall receive a rating of Unsatisfactory and maybe subject to discipline” for all classified </a:t>
            </a:r>
            <a:r>
              <a:rPr lang="en-US" dirty="0" smtClean="0"/>
              <a:t>employees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6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33E0D"/>
                </a:solidFill>
              </a:rPr>
              <a:t>Remember!</a:t>
            </a:r>
            <a:endParaRPr lang="en-US" dirty="0">
              <a:solidFill>
                <a:srgbClr val="633E0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74517"/>
            <a:ext cx="4648200" cy="4495800"/>
          </a:xfrm>
        </p:spPr>
        <p:txBody>
          <a:bodyPr/>
          <a:lstStyle/>
          <a:p>
            <a:r>
              <a:rPr lang="en-US" dirty="0" smtClean="0"/>
              <a:t>Nothing written/shared in the ePAR should come as a surprise to the employee</a:t>
            </a:r>
          </a:p>
          <a:p>
            <a:r>
              <a:rPr lang="en-US" dirty="0" smtClean="0"/>
              <a:t>The ePAR should be a summary of feedback from throughout the year</a:t>
            </a:r>
          </a:p>
          <a:p>
            <a:endParaRPr lang="en-US" dirty="0"/>
          </a:p>
        </p:txBody>
      </p:sp>
      <p:pic>
        <p:nvPicPr>
          <p:cNvPr id="2051" name="Picture 3" descr="C:\Users\oneillal\AppData\Local\Microsoft\Windows\Temporary Internet Files\Content.IE5\S18RB2A4\ExclamationPoin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144700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04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633742" cy="1492132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Significant Performance Events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89" y="1828800"/>
            <a:ext cx="8047480" cy="14543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1889" y="3320932"/>
            <a:ext cx="9272042" cy="329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68580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Used to capture any noteworthy event 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documented that occurs </a:t>
            </a:r>
          </a:p>
          <a:p>
            <a:pPr lvl="0" defTabSz="68580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  throughout 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the rating cycle</a:t>
            </a:r>
          </a:p>
          <a:p>
            <a:pPr marL="1143000" lvl="2" indent="-228600" defTabSz="68580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Both positive and negative events</a:t>
            </a:r>
          </a:p>
          <a:p>
            <a:pPr marL="228600" lvl="0" indent="-228600" defTabSz="68580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Events should 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be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as they occur </a:t>
            </a:r>
          </a:p>
          <a:p>
            <a:pPr marL="228600" lvl="0" indent="-228600" defTabSz="68580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Events that represent Ratee performance above or below the 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successful</a:t>
            </a:r>
          </a:p>
          <a:p>
            <a:pPr lvl="0" defTabSz="68580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  level 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throughout the year should be recorded</a:t>
            </a:r>
          </a:p>
          <a:p>
            <a:pPr marL="228600" lvl="0" indent="-228600" defTabSz="68580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Ratees can request events to be added to the form</a:t>
            </a:r>
          </a:p>
          <a:p>
            <a:pPr marL="1143000" lvl="2" indent="-228600" defTabSz="68580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They should be added at the Rater’s discretion</a:t>
            </a:r>
          </a:p>
        </p:txBody>
      </p:sp>
    </p:spTree>
    <p:extLst>
      <p:ext uri="{BB962C8B-B14F-4D97-AF65-F5344CB8AC3E}">
        <p14:creationId xmlns:p14="http://schemas.microsoft.com/office/powerpoint/2010/main" val="17940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633742" cy="1492132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Example –Significant Events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95400"/>
            <a:ext cx="3707716" cy="5210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91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433841" cy="1371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7F5111"/>
                </a:solidFill>
              </a:rPr>
              <a:t>What is the Point of Performance ASSESSMENT?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914400" y="2438400"/>
            <a:ext cx="766244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562" tIns="46038" rIns="182562" bIns="46038"/>
          <a:lstStyle/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rgbClr val="D09E2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7F5111"/>
                </a:solidFill>
                <a:latin typeface="+mn-lt"/>
              </a:rPr>
              <a:t>Set clear expectations between supervisors and employees</a:t>
            </a:r>
            <a:endParaRPr lang="en-US" sz="2800" b="1" dirty="0">
              <a:solidFill>
                <a:srgbClr val="7F5111"/>
              </a:solidFill>
              <a:latin typeface="+mn-lt"/>
            </a:endParaRP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rgbClr val="D09E2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7F5111"/>
                </a:solidFill>
                <a:latin typeface="+mn-lt"/>
              </a:rPr>
              <a:t>Hold employees accountable for their job responsibilities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rgbClr val="D09E2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7F5111"/>
                </a:solidFill>
                <a:latin typeface="+mn-lt"/>
              </a:rPr>
              <a:t>Curb or redirect non-productive activities</a:t>
            </a:r>
          </a:p>
        </p:txBody>
      </p:sp>
    </p:spTree>
    <p:extLst>
      <p:ext uri="{BB962C8B-B14F-4D97-AF65-F5344CB8AC3E}">
        <p14:creationId xmlns:p14="http://schemas.microsoft.com/office/powerpoint/2010/main" val="2853913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3300"/>
                </a:solidFill>
              </a:rPr>
              <a:t>State Resources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600200"/>
            <a:ext cx="8240162" cy="45720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PAR Overview Manual: 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www.nj.gov/csc/about/publications/pdf/May_2004_PAR_Handbook.pdf</a:t>
            </a:r>
            <a:endParaRPr lang="en-US" sz="1800" dirty="0" smtClean="0"/>
          </a:p>
          <a:p>
            <a:r>
              <a:rPr lang="en-US" sz="2400" dirty="0" smtClean="0"/>
              <a:t>ePAR System Manual:</a:t>
            </a:r>
          </a:p>
          <a:p>
            <a:pPr marL="0" indent="0">
              <a:buNone/>
            </a:pPr>
            <a:r>
              <a:rPr lang="en-US" sz="1800" dirty="0" smtClean="0">
                <a:hlinkClick r:id="rId4"/>
              </a:rPr>
              <a:t>http://www.nj.gov/csc/employees/programs/performance/PDF/ePAR%20User%20Guide.pdf</a:t>
            </a:r>
            <a:r>
              <a:rPr lang="en-US" sz="1800" dirty="0" smtClean="0"/>
              <a:t> </a:t>
            </a:r>
          </a:p>
          <a:p>
            <a:r>
              <a:rPr lang="en-US" sz="2400" dirty="0" smtClean="0"/>
              <a:t>State Civil Service Commission:  </a:t>
            </a:r>
            <a:r>
              <a:rPr lang="en-US" sz="1800" dirty="0" smtClean="0">
                <a:hlinkClick r:id="rId5"/>
              </a:rPr>
              <a:t>http</a:t>
            </a:r>
            <a:r>
              <a:rPr lang="en-US" sz="1800" dirty="0">
                <a:hlinkClick r:id="rId5"/>
              </a:rPr>
              <a:t>://www.nj.gov/csc</a:t>
            </a:r>
            <a:r>
              <a:rPr lang="en-US" sz="1800" dirty="0" smtClean="0">
                <a:hlinkClick r:id="rId5"/>
              </a:rPr>
              <a:t>/</a:t>
            </a:r>
            <a:endParaRPr lang="en-US" sz="1800" dirty="0" smtClean="0"/>
          </a:p>
          <a:p>
            <a:r>
              <a:rPr lang="en-US" sz="2400" dirty="0" smtClean="0"/>
              <a:t>State Civil Service Commission – Performance Assessment:</a:t>
            </a:r>
            <a:endParaRPr lang="en-US" sz="2400" dirty="0"/>
          </a:p>
          <a:p>
            <a:pPr marL="0" indent="0">
              <a:buNone/>
            </a:pPr>
            <a:r>
              <a:rPr lang="en-US" sz="1800" u="sng" dirty="0" smtClean="0">
                <a:hlinkClick r:id="rId6"/>
              </a:rPr>
              <a:t>http</a:t>
            </a:r>
            <a:r>
              <a:rPr lang="en-US" sz="1800" u="sng" dirty="0">
                <a:hlinkClick r:id="rId6"/>
              </a:rPr>
              <a:t>://www.nj.gov/csc/employees/programs/performance/</a:t>
            </a:r>
            <a:r>
              <a:rPr lang="en-US" sz="1800" dirty="0"/>
              <a:t> </a:t>
            </a:r>
          </a:p>
          <a:p>
            <a:r>
              <a:rPr lang="en-US" sz="2400" dirty="0" smtClean="0"/>
              <a:t>ePAR Policy:</a:t>
            </a:r>
            <a:endParaRPr lang="en-US" sz="2400" dirty="0"/>
          </a:p>
          <a:p>
            <a:pPr marL="0" indent="0">
              <a:buNone/>
            </a:pPr>
            <a:r>
              <a:rPr lang="en-US" sz="1800" u="sng" dirty="0" smtClean="0">
                <a:hlinkClick r:id="rId7"/>
              </a:rPr>
              <a:t>http</a:t>
            </a:r>
            <a:r>
              <a:rPr lang="en-US" sz="1800" u="sng" dirty="0">
                <a:hlinkClick r:id="rId7"/>
              </a:rPr>
              <a:t>://www.nj.gov/csc/employees/programs/performance/par_policy.html</a:t>
            </a:r>
            <a:r>
              <a:rPr lang="en-US" sz="1800" dirty="0"/>
              <a:t>  </a:t>
            </a:r>
          </a:p>
          <a:p>
            <a:r>
              <a:rPr lang="en-US" sz="2400" dirty="0" smtClean="0"/>
              <a:t>New Jersey Administrative Code:</a:t>
            </a:r>
            <a:endParaRPr lang="en-US" sz="2400" dirty="0"/>
          </a:p>
          <a:p>
            <a:pPr marL="0" indent="0">
              <a:buNone/>
            </a:pPr>
            <a:r>
              <a:rPr lang="en-US" sz="1800" u="sng" dirty="0" smtClean="0">
                <a:hlinkClick r:id="rId8"/>
              </a:rPr>
              <a:t>http</a:t>
            </a:r>
            <a:r>
              <a:rPr lang="en-US" sz="1800" u="sng" dirty="0">
                <a:hlinkClick r:id="rId8"/>
              </a:rPr>
              <a:t>://www.state.nj.us/csc/about/about/regulations/title4a.html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08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3300"/>
                </a:solidFill>
              </a:rPr>
              <a:t>Rowan Resources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5410200" cy="4495800"/>
          </a:xfrm>
        </p:spPr>
        <p:txBody>
          <a:bodyPr/>
          <a:lstStyle/>
          <a:p>
            <a:r>
              <a:rPr lang="en-US" dirty="0" smtClean="0"/>
              <a:t>Rowan </a:t>
            </a:r>
            <a:r>
              <a:rPr lang="en-US" dirty="0"/>
              <a:t>HR page</a:t>
            </a:r>
            <a:r>
              <a:rPr lang="en-US" dirty="0" smtClean="0"/>
              <a:t>:</a:t>
            </a:r>
          </a:p>
          <a:p>
            <a:pPr marL="400050" lvl="1" indent="0">
              <a:buNone/>
            </a:pPr>
            <a:r>
              <a:rPr lang="en-US" sz="2000" dirty="0">
                <a:hlinkClick r:id="rId3"/>
              </a:rPr>
              <a:t>http://www.rowan.edu/hr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dirty="0" smtClean="0"/>
              <a:t>Rowan ePAR Resources 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https://sites.rowan.edu/hr/ePar/index.html</a:t>
            </a:r>
            <a:endParaRPr lang="en-US" dirty="0" smtClean="0">
              <a:hlinkClick r:id="rId4"/>
            </a:endParaRPr>
          </a:p>
          <a:p>
            <a:r>
              <a:rPr lang="en-US" dirty="0" smtClean="0"/>
              <a:t>Union contract</a:t>
            </a:r>
          </a:p>
          <a:p>
            <a:r>
              <a:rPr lang="en-US" dirty="0" smtClean="0"/>
              <a:t>ePAR Contacts:</a:t>
            </a:r>
          </a:p>
          <a:p>
            <a:pPr lvl="1"/>
            <a:r>
              <a:rPr lang="en-US" sz="2000" dirty="0" smtClean="0"/>
              <a:t>Amanda Tomczak x53366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9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990" y="228600"/>
            <a:ext cx="7391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663300"/>
                </a:solidFill>
              </a:rPr>
              <a:t>PROCESS IN Review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848600" cy="4495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ePAR Process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Initial ePAR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Interim ePAR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Final ePAR</a:t>
            </a:r>
          </a:p>
          <a:p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Facilitating the ePAR Meeting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Prepping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Scheduling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Conducting</a:t>
            </a:r>
          </a:p>
          <a:p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Review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986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4495800" y="2667000"/>
            <a:ext cx="4648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663300"/>
                </a:solidFill>
              </a:rPr>
              <a:t>Common Mistakes of Raters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648200" y="1371600"/>
            <a:ext cx="4114800" cy="5029200"/>
          </a:xfrm>
        </p:spPr>
        <p:txBody>
          <a:bodyPr lIns="182562" tIns="46038" rIns="182562" bIns="46038"/>
          <a:lstStyle/>
          <a:p>
            <a:pPr eaLnBrk="1" hangingPunct="1">
              <a:defRPr/>
            </a:pP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Tendency to avoid conflict with difficult </a:t>
            </a: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employees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Use ePAR as a threat or punishment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Base the evaluation on 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hearsay and </a:t>
            </a: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not on first 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hand knowledge &amp; </a:t>
            </a: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documentation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Not involving employees in the process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Poor preparation</a:t>
            </a:r>
          </a:p>
          <a:p>
            <a:pPr lvl="1" eaLnBrk="1" hangingPunct="1">
              <a:buClr>
                <a:srgbClr val="FFCC00"/>
              </a:buClr>
              <a:buFontTx/>
              <a:buNone/>
              <a:defRPr/>
            </a:pPr>
            <a:endParaRPr lang="en-US" sz="2000" dirty="0" smtClean="0"/>
          </a:p>
        </p:txBody>
      </p:sp>
      <p:pic>
        <p:nvPicPr>
          <p:cNvPr id="1027" name="Picture 3" descr="C:\Users\oneillal\AppData\Local\Microsoft\Windows\Temporary Internet Files\Content.IE5\N2NLWQ3S\mistake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76" y="2286000"/>
            <a:ext cx="3082624" cy="2860675"/>
          </a:xfrm>
          <a:prstGeom prst="rect">
            <a:avLst/>
          </a:prstGeom>
          <a:noFill/>
          <a:ln>
            <a:solidFill>
              <a:schemeClr val="tx2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8787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352800"/>
            <a:ext cx="7315200" cy="1752600"/>
          </a:xfrm>
        </p:spPr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cap="none" dirty="0" smtClean="0"/>
              <a:t>e</a:t>
            </a:r>
            <a:r>
              <a:rPr lang="en-US" dirty="0" smtClean="0"/>
              <a:t>PAR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1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91635" y="65222"/>
            <a:ext cx="7696200" cy="1104900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 anchor="ctr"/>
          <a:lstStyle/>
          <a:p>
            <a:pPr algn="ctr"/>
            <a:r>
              <a:rPr lang="en-US" sz="3600" b="1" dirty="0" smtClean="0">
                <a:solidFill>
                  <a:srgbClr val="633E0D"/>
                </a:solidFill>
                <a:latin typeface="+mj-lt"/>
              </a:rPr>
              <a:t>The ePAR Cycle</a:t>
            </a:r>
            <a:endParaRPr lang="en-US" sz="3600" b="1" dirty="0">
              <a:solidFill>
                <a:srgbClr val="633E0D"/>
              </a:solidFill>
              <a:latin typeface="+mj-lt"/>
            </a:endParaRPr>
          </a:p>
        </p:txBody>
      </p:sp>
      <p:sp>
        <p:nvSpPr>
          <p:cNvPr id="114691" name="Oval 3"/>
          <p:cNvSpPr>
            <a:spLocks noChangeArrowheads="1"/>
          </p:cNvSpPr>
          <p:nvPr/>
        </p:nvSpPr>
        <p:spPr bwMode="auto">
          <a:xfrm>
            <a:off x="3015735" y="1409700"/>
            <a:ext cx="3048001" cy="1752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sz="2800" b="1" dirty="0" smtClean="0">
                <a:solidFill>
                  <a:srgbClr val="663300"/>
                </a:solidFill>
                <a:latin typeface="Times New Roman" pitchFamily="18" charset="0"/>
              </a:rPr>
              <a:t>Initial ePAR</a:t>
            </a:r>
            <a:endParaRPr lang="en-US" sz="2800" b="1" dirty="0">
              <a:solidFill>
                <a:srgbClr val="663300"/>
              </a:solidFill>
              <a:latin typeface="Times New Roman" pitchFamily="18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What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 the job?</a:t>
            </a:r>
            <a:endParaRPr lang="en-US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What standards should 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 met?</a:t>
            </a:r>
          </a:p>
          <a:p>
            <a:pPr algn="ctr"/>
            <a:r>
              <a:rPr lang="en-US" sz="16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Due: Oct 31</a:t>
            </a:r>
            <a:endParaRPr lang="en-US" sz="2000" b="1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4692" name="Oval 4"/>
          <p:cNvSpPr>
            <a:spLocks noChangeArrowheads="1"/>
          </p:cNvSpPr>
          <p:nvPr/>
        </p:nvSpPr>
        <p:spPr bwMode="auto">
          <a:xfrm>
            <a:off x="5715000" y="4015732"/>
            <a:ext cx="2971800" cy="192786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sz="2800" b="1" dirty="0" smtClean="0">
                <a:solidFill>
                  <a:srgbClr val="663300"/>
                </a:solidFill>
                <a:latin typeface="Times New Roman" pitchFamily="18" charset="0"/>
              </a:rPr>
              <a:t>Interim ePAR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How well was it done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uring the first six</a:t>
            </a:r>
            <a:endParaRPr lang="en-US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onths?</a:t>
            </a:r>
          </a:p>
          <a:p>
            <a:pPr algn="ctr"/>
            <a:r>
              <a:rPr lang="en-US" sz="1600" b="1" i="1" dirty="0" smtClean="0">
                <a:solidFill>
                  <a:srgbClr val="2B1206"/>
                </a:solidFill>
                <a:latin typeface="Calibri" pitchFamily="34" charset="0"/>
              </a:rPr>
              <a:t>Due: April 29</a:t>
            </a:r>
            <a:endParaRPr lang="en-US" sz="2000" b="1" i="1" dirty="0">
              <a:solidFill>
                <a:srgbClr val="2B1206"/>
              </a:solidFill>
              <a:latin typeface="Times New Roman" pitchFamily="18" charset="0"/>
            </a:endParaRPr>
          </a:p>
        </p:txBody>
      </p:sp>
      <p:sp>
        <p:nvSpPr>
          <p:cNvPr id="114693" name="Oval 5"/>
          <p:cNvSpPr>
            <a:spLocks noChangeArrowheads="1"/>
          </p:cNvSpPr>
          <p:nvPr/>
        </p:nvSpPr>
        <p:spPr bwMode="auto">
          <a:xfrm>
            <a:off x="838200" y="4058716"/>
            <a:ext cx="2895600" cy="1808684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sz="2800" b="1" dirty="0" smtClean="0">
                <a:solidFill>
                  <a:srgbClr val="663300"/>
                </a:solidFill>
                <a:latin typeface="Times New Roman" pitchFamily="18" charset="0"/>
              </a:rPr>
              <a:t>Final ePAR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How well was it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done 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during the entire year?</a:t>
            </a:r>
            <a:endParaRPr lang="en-US" sz="2800" dirty="0">
              <a:solidFill>
                <a:srgbClr val="BC3700"/>
              </a:solidFill>
              <a:latin typeface="Times New Roman" pitchFamily="18" charset="0"/>
              <a:cs typeface="Calibri" pitchFamily="34" charset="0"/>
            </a:endParaRPr>
          </a:p>
          <a:p>
            <a:pPr algn="ctr"/>
            <a:r>
              <a:rPr lang="en-US" sz="1600" b="1" i="1" dirty="0" smtClean="0">
                <a:solidFill>
                  <a:srgbClr val="2B1206"/>
                </a:solidFill>
                <a:latin typeface="Calibri" panose="020F0502020204030204" pitchFamily="34" charset="0"/>
                <a:cs typeface="Calibri" pitchFamily="34" charset="0"/>
              </a:rPr>
              <a:t>Due: Sept 30</a:t>
            </a:r>
            <a:endParaRPr lang="en-US" sz="1600" b="1" i="1" dirty="0">
              <a:solidFill>
                <a:srgbClr val="2B120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2864447">
            <a:off x="5970477" y="3046490"/>
            <a:ext cx="952204" cy="765019"/>
          </a:xfrm>
          <a:prstGeom prst="rightArrow">
            <a:avLst/>
          </a:prstGeom>
          <a:solidFill>
            <a:srgbClr val="F7C21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eorgia" pitchFamily="-64" charset="0"/>
              <a:ea typeface="Geneva" pitchFamily="-64" charset="0"/>
              <a:cs typeface="Geneva" pitchFamily="-64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19134690">
            <a:off x="2599235" y="3046489"/>
            <a:ext cx="952204" cy="765019"/>
          </a:xfrm>
          <a:prstGeom prst="rightArrow">
            <a:avLst/>
          </a:prstGeom>
          <a:solidFill>
            <a:srgbClr val="F7C21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eorgia" pitchFamily="-64" charset="0"/>
              <a:ea typeface="Geneva" pitchFamily="-64" charset="0"/>
              <a:cs typeface="Geneva" pitchFamily="-64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10800000">
            <a:off x="4189044" y="4724400"/>
            <a:ext cx="952204" cy="765019"/>
          </a:xfrm>
          <a:prstGeom prst="rightArrow">
            <a:avLst/>
          </a:prstGeom>
          <a:solidFill>
            <a:srgbClr val="F7C21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eorgia" pitchFamily="-64" charset="0"/>
              <a:ea typeface="Geneva" pitchFamily="-64" charset="0"/>
              <a:cs typeface="Geneva" pitchFamily="-6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140410"/>
            <a:ext cx="25146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Cycle: Oct 1 – Sept 30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1230695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 Expectations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877079" y="1633085"/>
            <a:ext cx="679714" cy="2339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780821" y="5879976"/>
            <a:ext cx="267507" cy="5970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315098" y="6153834"/>
            <a:ext cx="3611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Explain and Assign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Ratings, Feedback, Development Plan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1447800" y="5837976"/>
            <a:ext cx="440358" cy="533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09600" y="6346557"/>
            <a:ext cx="3611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Ratings, Feedback, Development Plan</a:t>
            </a:r>
          </a:p>
        </p:txBody>
      </p:sp>
    </p:spTree>
    <p:extLst>
      <p:ext uri="{BB962C8B-B14F-4D97-AF65-F5344CB8AC3E}">
        <p14:creationId xmlns:p14="http://schemas.microsoft.com/office/powerpoint/2010/main" val="281809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7865</TotalTime>
  <Words>2871</Words>
  <Application>Microsoft Office PowerPoint</Application>
  <PresentationFormat>On-screen Show (4:3)</PresentationFormat>
  <Paragraphs>509</Paragraphs>
  <Slides>62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Arial Unicode MS</vt:lpstr>
      <vt:lpstr>Calibri</vt:lpstr>
      <vt:lpstr>Geneva</vt:lpstr>
      <vt:lpstr>Georgia</vt:lpstr>
      <vt:lpstr>Gill Sans MT</vt:lpstr>
      <vt:lpstr>Impact</vt:lpstr>
      <vt:lpstr>Times New Roman</vt:lpstr>
      <vt:lpstr>Wingdings</vt:lpstr>
      <vt:lpstr>Badge</vt:lpstr>
      <vt:lpstr>PowerPoint Presentation</vt:lpstr>
      <vt:lpstr>Course Objectives</vt:lpstr>
      <vt:lpstr>Agenda</vt:lpstr>
      <vt:lpstr>Performance Management Guidelines</vt:lpstr>
      <vt:lpstr>What is Performance Management?</vt:lpstr>
      <vt:lpstr>What is the Point of Performance ASSESSMENT?</vt:lpstr>
      <vt:lpstr>Common Mistakes of Raters</vt:lpstr>
      <vt:lpstr>The ePAR  Process</vt:lpstr>
      <vt:lpstr>PowerPoint Presentation</vt:lpstr>
      <vt:lpstr>Accessing the ePAR</vt:lpstr>
      <vt:lpstr>Participants in the ePAR Process</vt:lpstr>
      <vt:lpstr>New Employee? </vt:lpstr>
      <vt:lpstr>How does the process change with a new hire? </vt:lpstr>
      <vt:lpstr>ePAR Schedule: Unique FOR NEW HIRES</vt:lpstr>
      <vt:lpstr>The Initial ePAR</vt:lpstr>
      <vt:lpstr>Initial ePAR: Setting Job Expectations</vt:lpstr>
      <vt:lpstr>Job Expectations Section</vt:lpstr>
      <vt:lpstr>  Major Goals of Unit/Work Group</vt:lpstr>
      <vt:lpstr>PowerPoint Presentation</vt:lpstr>
      <vt:lpstr>Major Job Responsibilities &amp;  Essential Criteria</vt:lpstr>
      <vt:lpstr>Example-  Facilities Supervisor</vt:lpstr>
      <vt:lpstr>Example-  Non-Supervisory Clerical Position</vt:lpstr>
      <vt:lpstr>Example – Job Responsibility &amp;  Essential Criteria</vt:lpstr>
      <vt:lpstr>Facilitating the ePAR Meeting</vt:lpstr>
      <vt:lpstr>Scheduling the Meeting</vt:lpstr>
      <vt:lpstr>Face- to- Face Meeting</vt:lpstr>
      <vt:lpstr>Conducting the Initial ePAR Meeting</vt:lpstr>
      <vt:lpstr>Conducting the Interim and Final Meetings</vt:lpstr>
      <vt:lpstr>Signatures &amp; Ratee Comments</vt:lpstr>
      <vt:lpstr>Signatures &amp; Ratee Comments</vt:lpstr>
      <vt:lpstr>PowerPoint Presentation</vt:lpstr>
      <vt:lpstr>Please Note!</vt:lpstr>
      <vt:lpstr>Interim &amp; Final ePAR:  6 Month and Full Year Review</vt:lpstr>
      <vt:lpstr>Interim Ratings – Job Factors</vt:lpstr>
      <vt:lpstr>ePAR Rating Factors</vt:lpstr>
      <vt:lpstr>ePAR Ratings </vt:lpstr>
      <vt:lpstr>Job Performance Factors – Job Achievement </vt:lpstr>
      <vt:lpstr>Job Performance Factors – Job Related </vt:lpstr>
      <vt:lpstr>Job Performance Factors: Rating</vt:lpstr>
      <vt:lpstr>Example – Job Achievement Factors</vt:lpstr>
      <vt:lpstr>Example – Job Related Factors</vt:lpstr>
      <vt:lpstr>Computation and Conversion to Overall Rating </vt:lpstr>
      <vt:lpstr>Unsatisfactory Rating</vt:lpstr>
      <vt:lpstr>Justification and Development Plan</vt:lpstr>
      <vt:lpstr>Justification and Development Plan</vt:lpstr>
      <vt:lpstr>Justification for Evaluation</vt:lpstr>
      <vt:lpstr>PowerPoint Presentation</vt:lpstr>
      <vt:lpstr>Development Plan: Specific Area(s) Identified for Development </vt:lpstr>
      <vt:lpstr>Development Plan: Specific Action to be Taken by Ratee</vt:lpstr>
      <vt:lpstr>Example – Justification and Development Plan </vt:lpstr>
      <vt:lpstr>Interim and Final Signatures and Comments   </vt:lpstr>
      <vt:lpstr>Example – Signatures &amp; Comments</vt:lpstr>
      <vt:lpstr>PowerPoint Presentation</vt:lpstr>
      <vt:lpstr>PowerPoint Presentation</vt:lpstr>
      <vt:lpstr>Additional Items to Note</vt:lpstr>
      <vt:lpstr>Supervisor Accountability</vt:lpstr>
      <vt:lpstr>Remember!</vt:lpstr>
      <vt:lpstr>Significant Performance Events</vt:lpstr>
      <vt:lpstr>Example –Significant Events</vt:lpstr>
      <vt:lpstr>State Resources</vt:lpstr>
      <vt:lpstr>Rowan Resources</vt:lpstr>
      <vt:lpstr>PROCESS IN Review</vt:lpstr>
    </vt:vector>
  </TitlesOfParts>
  <Company>Rowan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employee orientation</dc:title>
  <dc:creator>Rowan University</dc:creator>
  <cp:lastModifiedBy>Senula, Rosa Lia</cp:lastModifiedBy>
  <cp:revision>467</cp:revision>
  <cp:lastPrinted>2015-04-07T16:18:00Z</cp:lastPrinted>
  <dcterms:created xsi:type="dcterms:W3CDTF">2008-04-16T19:26:43Z</dcterms:created>
  <dcterms:modified xsi:type="dcterms:W3CDTF">2021-12-09T18:05:39Z</dcterms:modified>
</cp:coreProperties>
</file>